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44CEF-B19C-4F8A-AE3E-06CEBC31C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2D95F-2A00-4918-8F57-78056CEDF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303FE-4594-4FD6-ACA5-B6CB35C61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2F013C-F1AF-434A-9785-D65F6A9C9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A1202B-AEAF-46EF-A1B2-BBCA6B917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81EF22-CEED-41C2-B7FF-0C921B13A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B0CF6B-0C62-488A-A061-93439C421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D31D78-6C10-4A43-A3A7-8DA6094C2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18B12-D4A4-48AC-8AEF-BAFAE7198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D3ADA-26D4-4C1A-AA12-083CF9AF9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157C7-CD56-4DBC-B440-2F308E256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20001204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《降水量资料整》PPT课件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降水量资料整理概述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降水量数据收集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降水量数据处理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降水量资料整的成果展示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降水量资料整理概述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降水量资料整理是对观测到的降水量数据进行收集、整理、分析的过程，目的是为了更好地理解降水现象，为气象预报、气候变化研究等领域提供基础数据。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降水量资料是气象观测的基本数据之一，对于洪水预警、农业灌溉、城市排水等实际应用具有重要意义，同时也是研究气候变化的重要依据。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289" r="2128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根据观测需要，将数据按照不同的分类方式进行整理，如按时间、地点、降水类型等分类。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收集各个观测点的降水量数据，确保数据的准确性和完整性。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数据筛选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对收集到的数据进行筛选，排除异常值和错误数据。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对整理后的数据进行分析，提取有用的信息，如降水强度、降水频率等。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结果输出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将分析结果以图表、报告等形式输出，便于理解和使用。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降水量资料整理的流程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降水量资料整理的常见问题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由于观测设备故障、观测方法不规范等原因，可能导致数据不准确。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由于观测站点故障、观测时间不匹配等原因，可能导致部分数据缺失。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由于极端天气事件、人为错误等原因，可能导致数据异常。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由于降水现象的复杂性和多样性，可能难以对数据进行准确的分类。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数据不准确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数据缺失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数据异常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数据分类困难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降水量数据收集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雨量器观测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遥感技术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气象雷达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自动气象站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使用雨量器收集降水量数据，需要定期清空并记录数据。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利用卫星或无人机遥感技术获取区域降水量数据。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通过气象雷达观测降水回波，计算降水量。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自动气象站能够实时监测和记录降水量数据。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确保数据准确无误，避免误差过大。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按照规定的时间间隔进行数据收集。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确保数据收集过程中无遗漏。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记录数据来源和收集时间等信息，以便追溯。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可追溯性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发现数据异常应及时核查，排除误差原因。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数据异常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定期备份数据，避免数据丢失。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数据丢失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统一数据格式，便于处理和分析。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数据格式不统一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加强数据安全防护，防止数据泄露和被篡改。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数据收集的常见问题及解决方案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降水量数据处理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https://d.book118.com/377200012043006042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2024-09-15T11:27:25.865</cp:lastPrinted>
  <dcterms:created xsi:type="dcterms:W3CDTF">2024-09-15T03:27:25Z</dcterms:created>
  <dcterms:modified xsi:type="dcterms:W3CDTF">2024-09-15T03:27:27Z</dcterms:modified>
</cp:coreProperties>
</file>