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6E4D2D6-C5F2-4A4B-91FB-15D4324AB8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9194D-BD36-4FC0-BB62-48A61B6C5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0275A-AB7F-4050-9744-48467CFA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A8F2B-2664-468F-8B20-EAFD8C1D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BCB9F-7120-462D-8117-EFC1B88C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D8C77-0ADB-4A04-A4F7-2932A2AB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1DE45-DAE5-4844-95BE-AECDA898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AA8C9-FB66-4160-8A63-B5A7769C8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86E5E-A1A9-4021-BB02-C55C2BABD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7D713-8ACF-494C-8D55-F0E624A1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CAF2A-296A-487D-9FD5-51801EFA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E3A4-CA53-445A-9B04-A22337CC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6D71FB5-5E93-4FAC-882F-66800E78FEB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6B4309-9106-4E72-8FED-F96F8161C5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20101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人工智能赋能教学领域变革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人工智能在教学领域的应用概述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人工智能赋能教学的案例分析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人工智能教育的挑战与未来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未来教育模式下的人工智能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人工智能赋能教育的实践案例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人工智能在教学领域的应用概述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人工智能是指通过模拟人类智能的方式，使计算机能够执行类似于人类智能的任务。在教学领域，人工智能已经开始发挥重要作用，为教学带来全新的变革。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利用人工智能技术实现个性化教学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根据学生特点和需求进行个性化课程设计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通过虚拟智能助手提供学习帮助和答疑服务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虚拟助教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利用人工智能技术对学生作业进行自动评估和反馈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人工智能赋能教学的优势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通过自动化和智能化的教学方式，提高教学效率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提高教学效率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利用互动式教学和虚拟实验室，激发学生兴趣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提升学生参与度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根据学生不同的学习需求和进度，实现个性化的学习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虚拟现实与增强现实技术结合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打造沉浸式学习体验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提供更加直观的教学内容展示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情感识别技术在教学中的应用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通过情感识别技术更好地了解学生情绪和学习状态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实现情感智能反馈和辅助教学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语音识别技术的发展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实现语音交互式学习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帮助语音障碍学生更好参与教学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人工智能未来在教学领域的发展趋势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深度学习在教学中的应用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利用深度学习技术提高教学内容的个性化定制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实现更加精准的学习资源推荐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未来教学的智能化趋势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利用智能化设备和系统打造更智能的教室环境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利用大数据和人工智能技术提升学习管理效率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智能学习管理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结合学生学习数据和人工智能技术制定更科学的课程计划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智能课程设计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教学领域的人工智能应用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人工智能技术在教学领域的应用不断深化和拓展，改变着传统的教学模式，为学生带来更加个性化和高效的学习体验。通过智能化技术，教学正在迎来一次深刻的变革。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人工智能赋能教学的案例分析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基于知识图谱的智能教育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利用知识图谱提供个性化学习路径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案例一：小学语文智能教学系统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结合语言学习理论，实现智能辅导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案例三：大学语言学习平台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智能辅助教学，提升学生学习效率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案例二：高中数学虚拟助教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案例二：在线编程辅导平台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自适应学习模式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编程实例演练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实时编程辅导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案例三：虚拟实验室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虚拟仿真实验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实时数据监测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个性化实验报告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智能辅助教学系统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英语辅导学习系统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智能语音评测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实现互动式课堂教学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案例一：智能互动白板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实时监测学生学习状态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案例三：智能课堂监控系统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检测学生情绪，调整教学策略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案例二：学生情感识别系统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人工智能在学生评价与反馈中的应用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自动评估学生学习表现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案例一：智能评价与分析系统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根据学生特点推荐学习路径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案例二：个性化学习路径推荐系统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自动批改作业，提供反馈建议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案例三：智能作业批改系统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智能辅助教学系统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辅助教学系统利用人工智能技术，为学生提供个性化学习支持，帮助他们更好地掌握知识和技能。系统能够根据学生的学习情况和需求，制定相应的学习计划，并提供实时的辅导和反馈，提高学习效率和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案例二：学生情感识别系统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情绪监测与分析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个性化情感调节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师生情感互动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案例三：智能课堂监控系统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学生学习状态监测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学习行为分析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异常行为实时报警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案例四：智能教学资源推荐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个性化资源推荐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学习资源管理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实时更新课程内容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人工智能在课堂教学中的应用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案例一：智能互动白板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互动式课堂教学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实时答疑交流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互动教学游戏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人工智能在学生评价与反馈中的应用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学生评价与反馈中的应用越来越普遍，通过智能评估系统能够更准确地评价学生的学习成绩和表现，提供个性化的反馈和建议，帮助学生改进学习方法和加强薄弱环节。个性化学习路径推荐系统可以根据学生的学习兴趣和能力，推荐适合的学习路径和资源，提高学习效果。智能作业批改系统可以自动完成作业批改，减轻教师的工作量，同时及时给予学生反馈，帮助他们及时发现错误并纠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人工智能教育的挑战与未来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教师角色的转变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随着人工智能教育模式的普及，教师的角色正发生转变。教师需要适应新的教育方式，培养智能教育技术能力，同时要认识到人工智能对传统教学的影响，以更好地融入教学过程。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学生个人隐私与数据保护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合理使用学生数据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学生数据安全保障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是否代替教师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的教学能力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教师的情感关怀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资源分配公平性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个性化教育差异性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人工智能教育的伦理与法律问题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是否取代传统教学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的辅助作用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传统教学的优势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未来发展趋势与展望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人工智能教育发展方向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未来构想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智能教育生态系统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教育潜力挖掘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教育领域也将迎来更多的创新。智能教育将成为教育的重要趋势，融入到各个教育环节中，为学生提供更加个性化、高效的学习体验。未来，人工智能教育将不断演进，为教学带来更多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https://d.book118.com/377201010011006055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人工智能赋能教学领域变革</vt:lpstr>
      <vt:lpstr>目录</vt:lpstr>
      <vt:lpstr>第1章 人工智能在教学领域的应用概述</vt:lpstr>
      <vt:lpstr>人工智能简介</vt:lpstr>
      <vt:lpstr>人工智能技术在教学中的应用</vt:lpstr>
      <vt:lpstr>人工智能赋能教学的优势</vt:lpstr>
      <vt:lpstr>人工智能未来在教学领域的发展趋势</vt:lpstr>
      <vt:lpstr>未来教学的智能化趋势</vt:lpstr>
      <vt:lpstr> </vt:lpstr>
      <vt:lpstr>第2章 人工智能赋能教学的案例分析</vt:lpstr>
      <vt:lpstr>基于知识图谱的智能教育</vt:lpstr>
      <vt:lpstr>智能辅助教学系统</vt:lpstr>
      <vt:lpstr>人工智能在课堂教学中的应用</vt:lpstr>
      <vt:lpstr>人工智能在学生评价与反馈中的应用</vt:lpstr>
      <vt:lpstr> </vt:lpstr>
      <vt:lpstr>人工智能在课堂教学中的应用</vt:lpstr>
      <vt:lpstr>人工智能在学生评价与反馈中的应用</vt:lpstr>
      <vt:lpstr>第3章 人工智能教育的挑战与未来</vt:lpstr>
      <vt:lpstr> </vt:lpstr>
      <vt:lpstr>学生个人隐私与数据保护</vt:lpstr>
      <vt:lpstr>人工智能教育的伦理与法律问题</vt:lpstr>
      <vt:lpstr>未来发展趋势与展望</vt:lpstr>
      <vt:lpstr>人工智能教育的未来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2024-09-29T14:43:33.459</cp:lastPrinted>
  <dcterms:created xsi:type="dcterms:W3CDTF">2024-09-29T06:43:33Z</dcterms:created>
  <dcterms:modified xsi:type="dcterms:W3CDTF">2024-09-29T06:43:35Z</dcterms:modified>
</cp:coreProperties>
</file>