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70816A-89D3-49C5-9BF5-6C088E7D7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0C9E45-9AE3-4D8F-8B18-979CCB0F4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44816A-6451-4D41-B80B-E6F65C1AD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60A4BA-89AE-4109-9371-665E7FFB3B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CA83B6-A93F-4E4E-9849-6A4C18425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8090E4-D40A-45BA-99DD-486DD0827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640801-3ABC-4014-A249-066D76F1D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E3C5EA-0E1F-41CC-80D8-22E699A14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E684F-4374-4A5F-9185-5D5EE4BF9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B6C28-066E-434F-8059-51E53D90A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E1530-9EDA-4E36-A763-6A8C7898C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00075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简单的高血压教学查房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高血压的症状与影响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高血压的诊断与监测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高血压患者的自我管理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741" b="187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高血压是指以体循环动脉血压增高为主要特征，可伴有心、脑、肾等器官的功能或器质性损害的临床综合征。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正常血压范围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正常成人安静状态下的血压范围为收缩压90-139mmHg，舒张压60-89mmHg。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高血压的诊断是在未服用降压药物的情况下，非同日三次测量血压，收缩压≥140mmHg和/或舒张压≥90mmHg。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指原因不明的高血压，占高血压患者的95%以上。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原发性高血压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由某些明确病因引起的高血压，如肾脏疾病、内分泌疾病等。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继发性高血压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高血压的病因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9281" r="928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高血压具有明显的家族聚集性，约60%的高血压患者有高血压家族史。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高盐饮食、缺乏运动、过度饮酒、长期精神紧张等都可能导致高血压的发生。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随着年龄的增长，血管弹性下降，高血压的发病率逐渐升高。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肾脏疾病、内分泌疾病、心血管疾病等也可能导致高血压的发生。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高血压的症状与影响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视力模糊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由于眼内压力增高，可能导致视力模糊。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由于心脏必须更努力地泵血，可能导致疲劳。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心悸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心跳加速或不规则，可能伴有胸闷或气短。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通常发生在后脑勺，严重时可能出现在前额或太阳穴。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常在突然站立或运动后出现，有时在颈部紧张或疼痛时出现。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968" b="996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长期高血压会增加心脏的负担，可能导致左心室肥厚、心脏瓣膜疾病和动脉粥样硬化。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高血压会损伤动脉，增加动脉粥样硬化的风险，可能导致冠心病、脑血管病和外周血管疾病。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长期高血压可能导致肾脏损伤，如肾小球动脉硬化和肾功能不全。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高血压可能导致脑出血、脑梗塞和认知障碍。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大脑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对身体的影响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58" r="1635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79" r="1207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159" r="1015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高血压是冠心病和中风的主要危险因素。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高血压是脑出血和脑梗塞的主要原因。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长期高血压可能导致肾功能不全，甚至需要透析或肾移植。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高血压可能导致视网膜病变，导致视力丧失。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心脏病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脑血管病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肾功能不全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失明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高血压的诊断与监测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https://d.book118.com/378000075116006034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2024-09-13T06:34:07.747</cp:lastPrinted>
  <dcterms:created xsi:type="dcterms:W3CDTF">2024-09-12T22:34:07Z</dcterms:created>
  <dcterms:modified xsi:type="dcterms:W3CDTF">2024-09-12T22:34:09Z</dcterms:modified>
</cp:coreProperties>
</file>