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D1EF4-49E1-4F4A-B45D-56481E3C1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DAD5B-715E-4794-A072-2814889ED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69944-6EC7-446C-B3FE-4C0BD0F50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056BC-7F45-4852-8770-3BDB2B45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DED42-2243-420A-B156-F1C35B8C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6FE67-EC5F-497F-A171-E185F66A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2CF12A-C1AD-40B3-AB19-C3C8B5532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E9F0F-F762-4131-9B00-70CBFF730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B8BFF-8E36-4B7F-B5CF-4DEB64F40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BFBE9-9387-4567-998B-7A6005D5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648EF-CA76-49A1-AE7E-38CD8A3B3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01061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绩效考核分析报告纪委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纪委部门绩效考核实施情况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问题分析及原因剖析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37" r="302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对纪委的绩效考核进行全面、客观、准确的分析，为纪委工作提供决策参考和改进方向。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随着党风廉政建设和反腐败斗争的深入推进，纪委作为党内监督专责机关，其工作绩效越来越受到关注和重视。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本报告主要对纪委的绩效考核进行分析，包括考核内容、考核方式、考核结果等方面。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本报告面向纪委领导、相关部门和广大党员干部，旨在为纪委工作提供参考和改进方向。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本报告的数据主要来源于纪委的绩效考核数据、相关部门的统计数据、调查问卷等。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采用问卷调查、访谈、文献资料收集等多种方式进行数据采集和整理。同时，对数据进行清洗、筛选和分类处理，确保数据的准确性和可靠性。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9313" r="29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包括工作完成量、工作效率、工作质量等方面的具体数据，如案件办理数量、信访处理时效等。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涵盖工作态度、工作能力、团队协作等难以量化的方面，通过评价标准和等级划分进行衡量。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加减分指标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针对工作创新、突出贡献或工作失误、违纪违规等情况，设定相应的加减分项目。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设定明确的工作目标和任务，根据目标完成情况进行考核。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通过上级、下级、同事、客户等多方面的反馈，全面评估被考核人的工作表现。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关键事件法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关注被考核人在关键事件或突发事件中的表现，以此作为考核的重要依据。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考核程序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制定考核计划、发布考核通知、组织考核实施、汇总考核结果、公示及反馈。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考核方法与程序介绍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考核结果作为干部选拔任用、评先评优、奖惩激励的重要依据，与职务晋升、薪酬调整等方面挂钩。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通过面谈、书面报告等形式，将考核结果反馈给被考核人，指出优点和不足，提出改进意见。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被考核人对考核结果有异议的，可在规定时间内向组织提出申诉，组织应进行调查核实并作出处理。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申诉处理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根据考核结果反馈，被考核人应制定改进措施和计划，组织进行跟踪督导和评估，促进工作绩效的持续提升。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考核结果应用及反馈机制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纪委部门绩效考核实施情况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监督执纪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审查调查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纪委部门工作职责梳理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负责党内纪律的监督、执纪和问责工作，维护党的章程和其他党内法规。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开展党风廉政建设和反腐败宣传教育工作，提高党员干部的廉洁自律意识。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对违反党纪的行为进行初步核实和立案审查，对涉嫌职务违法和职务犯罪的问题进行调查。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参与制定和完善党内监督制度，推动党风廉政建设和反腐败斗争的深入开展。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信访举报处理满意度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体现纪委部门在处理信访举报问题时的公正性和群众满意度，是评价工作效果的重要指标。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制度建设及执行情况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评价纪委部门在制度建设方面的贡献和执行力度，是保障工作顺利开展的基础。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廉政教育普及率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衡量纪委部门在廉政教育方面的覆盖面和影响力，有助于提高党员干部的廉洁意识。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案件查办数量及质量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反映纪委部门在查办违纪违法案件方面的效率和效果，权重占比较高。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关键绩效指标设定及权重分配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https://d.book118.com/378001061037006044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2024-09-24T06:12:52.281</cp:lastPrinted>
  <dcterms:created xsi:type="dcterms:W3CDTF">2024-09-23T22:12:52Z</dcterms:created>
  <dcterms:modified xsi:type="dcterms:W3CDTF">2024-09-23T22:12:54Z</dcterms:modified>
</cp:coreProperties>
</file>