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ED45E-093B-437C-88A9-E714F45E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30B0B-5BA1-4E8A-AD1C-AD8CDCCF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5861-8A8E-4DEF-90E8-D05614BC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CA765-E9EB-431A-94D9-EF6273EA2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EEAB4-BACC-4621-BF9C-D72DD50B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D5FF6-9F4B-4A8F-A50A-0B52D0ED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C21B0-642E-419D-8688-15FB1A70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38F59-74AE-4783-9C93-BBE2C3F3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1A94F-0CA4-493C-B55D-995B0CA9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A88D5-B86F-4D06-97AD-2DEE0DD5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A3A3-296C-425E-9A53-DB387840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1115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《销售指标的制定》ppt课件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制定销售指标的步骤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销售指标的优化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销售指标的监控与评估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销售指标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销售指标的制定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衡量销售活动效果的一系列量化标准，用于评估销售业绩、预测未来趋势和制定营销策略。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根据企业战略目标、市场需求和历史数据，制定合理的销售指标，以指导销售团队的工作方向和业绩评估。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销售指标的定义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评估销售业绩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通过销售指标的量化评估，了解销售团队的工作表现和业绩水平。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通过对销售指标的分析，预测市场趋势和未来需求，为企业制定营销策略提供依据。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根据销售指标的完成情况，合理配置企业资源，提高销售效率和市场竞争力。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销售指标的重要性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如销售额、销售量、客户数量等，反映企业的市场规模和销售规模。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数量指标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如客户满意度、退货率、投诉率等，反映企业产品或服务质量以及客户忠诚度。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如销售利润率、销售周期、客户获取成本等，反映企业的盈利能力、运营效率和投资回报。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销售指标的类型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制定销售指标的步骤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确定目标市场是制定销售指标的第一步，需要明确产品的目标受众，了解他们的需求、购买习惯和消费能力。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进行市场调研，收集关于目标市场的数据，包括市场规模、竞争对手情况、消费者需求等。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分析目标市场的特点，制定相应的销售策略和指标。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分析竞争对手的销售情况、产品特点、价格策略等，了解竞争对手的优势和劣势。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根据竞争对手的情况，制定相应的销售策略和指标，以区别于竞争对手。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关注竞争对手的市场份额和趋势，及时调整销售指标和策略。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99" b="12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根据目标市场的特点和竞争对手的情况，制定具体的销售策略，包括产品定位、价格策略、渠道策略、促销策略等。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确定销售目标和时间表，为后续制定销售指标提供依据。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评估销售策略的可行性和预期效果，及时调整和优化。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分析销售预算的合理性和可行性，确保预算能够支持销售指标的完成。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在实际执行过程中，及时调整销售预算，以适应市场变化和销售情况。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根据销售策略和目标市场的实际情况，制定合理的销售预算，包括人员成本、市场营销费用、产品成本等。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确定销售预算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根据目标市场、竞争对手、销售策略和销售预算的具体情况，制定具体的销售指标，包括销售额、市场份额、客户数量等。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将销售指标分解到各个销售区域和销售人员，确保指标的可行性和可操作性。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定期评估销售指标的完成情况，及时调整和优化指标，以提高销售业绩。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销售指标的优化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通过市场调研，明确目标市场和潜在客户群体，制定针对性的销售策略。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制定价格策略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根据市场需求和竞争情况，调整产品定位，提高产品在目标市场的竞争力。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根据成本、市场需求和竞争状况，制定合理的价格策略，确保产品定价具有竞争力。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调整销售策略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https://d.book118.com/378001115040006025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2024-09-01T20:47:14.890</cp:lastPrinted>
  <dcterms:created xsi:type="dcterms:W3CDTF">2024-09-01T12:47:14Z</dcterms:created>
  <dcterms:modified xsi:type="dcterms:W3CDTF">2024-09-01T12:47:17Z</dcterms:modified>
</cp:coreProperties>
</file>