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689C4-7602-4DF1-AE47-EE5DDD2E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AD4B4-6BCB-4F3E-B530-3E6ADCB19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B6345-9BBE-496A-8D4A-519EBBB00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C3908-B672-465E-A095-426C00987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10214-D8CC-4EA1-B4E4-02C106E14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051858-9CF9-4BCF-A294-802F13AA5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60058-FB8B-44F4-A8E0-61F96E24C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D6225-8A92-4428-9D7A-A4E501235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A1A52-1382-4087-8F79-D2C03741E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5E82E-D870-4A2A-A6FB-68BDBAA84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F7AF6-C343-4F0C-BF1F-783A43996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0311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社会交换理论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社会交换理论概述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社会交换理论的代表人物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社会交换理论的应用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社会交换理论的挑战与批评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社会交换理论的未来发展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社会交换理论案例分析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社会交换理论概述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10" r="30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社会交换理论是一种解释人类社会行为的理论，它认为人们在社会互动中通过交换资源、服务和支持来获取回报。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该理论认为，人类在社会交往中追求利益最大化，通过交换行为来获取所需的资源、信息和支持，同时避免损失。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概念基础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社会交换理论在多个领域得到广泛应用，包括社会学、心理学、经济学等。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社会交换理论起源于20世纪50年代的美国，由社会学家乔治·霍曼斯和彼得·布劳等人提出。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在20世纪60年代，霍曼斯和布劳等人进一步发展了该理论，提出了交换的基本原则和机制。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社会交换理论的发展历程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互惠原则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社会交换理论认为，人们在交往中追求互惠，通过交换来获取回报。回报可以是物质上的，也可以是心理上的。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权力与地位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社会交换理论认为，权力与地位是社会交换中的重要因素。通过交换，个体可以获得更高的地位和更大的影响力。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情感与认同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社会交换不仅包括物质交换，还包括情感和认同的交换。人们通过情感交流和认同建构来建立和维护社会关系。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资源交换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该理论认为，人们在社会互动中会交换各种资源，包括物质财富、信息、支持等。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社会交换理论的主要观点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社会交换理论的代表人物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霍曼斯是美国的社会学家和行为主义社会学的主要代表人物之一。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他的社会交换理论强调了社会互动中的交换关系，认为人们在社会互动中会根据成本和收益进行行为决策。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霍曼斯认为，社会交换不仅仅是物质的交换，还包括情感、信息等方面的交换。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乔治·霍曼斯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布劳认为，社会交换是建立在互惠原则基础上的，人们通过交换来获得自己所需的资源或回报。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布劳是美国的社会学家，也是社会交换理论的代表人物之一。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他进一步发展了霍曼斯的理论，提出了社会交换中的“权力平衡”概念，即交换双方在资源上的不平等会导致权力失衡，而这种权力失衡又会影响交换关系的发展。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1491" r="149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4762" b="4762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彼得·布劳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埃德加·舍夫林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舍夫林是美国的社会心理学家，也是社会交换理论的代表人物之一。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他强调了社会交换中的情感因素，认为情感交换是社会交换的一种重要形式。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舍夫林认为，情感交换与物质交换不同，情感交换更加复杂和微妙，涉及到信任、认同、归属感等方面。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社会交换理论的应用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在组织行为学中的应用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组织内部关系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社会交换理论解释了组织内部员工之间的关系如何形成和维持。当员工认为他们的付出与回报相等或超过期望时，他们会更加投入工作，与同事和上级建立良好的关系。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组织利用社会交换理论来设计有效的激励机制，以奖励员工的努力和贡献，从而提高员工的满意度和忠诚度。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社会交换理论解释了人们在人际互动中如何权衡得失，以及这种权衡如何影响关系的建立和发展。例如，人们更倾向于与那些能提供高回报的人建立关系。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人际互动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社会交换理论也解释了人们为什么会提供或接受社会支持。当个体预期到对方将来会回报自己的支持时，他们更愿意提供帮助。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在社会心理学中的应用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https://d.book118.com/378003111036006033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2024-09-11T04:06:28.063</cp:lastPrinted>
  <dcterms:created xsi:type="dcterms:W3CDTF">2024-09-10T20:06:28Z</dcterms:created>
  <dcterms:modified xsi:type="dcterms:W3CDTF">2024-09-10T20:06:30Z</dcterms:modified>
</cp:coreProperties>
</file>