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90056-B9AD-4F77-A0A6-6A027AB1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28F6C-17A6-4D66-8D38-C5392D606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AC0D4-AB63-47D2-8986-35F3B144F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7F65E-98B5-4B7D-A824-C7DCEB009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AE0480-82A0-449A-AF23-1CD128276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C62A8-32D0-46DE-95F4-1E3AE8EA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DEFA7E-D58B-494E-8159-2021235C4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C25B2-D745-42D8-9C03-DE458C3D5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99B36-D2DB-4A22-8205-710561DF4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1F0AF-8852-4237-AE80-99C8DF6B2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55A89-F35B-4AFE-9669-98040813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040471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《眼科保健知识》ppt课件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眼保健常识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眼科疾病的治疗与护理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儿童青少年近视防控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老年人眼保健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眼健康生活方式的推广与普及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由眼球、眼附属器、视觉神经通路等部分组成。眼球包括角膜、虹膜、晶状体等结构，负责光线进入和折射。眼附属器包括眼睑、结膜、泪器等，起到保护和润滑作用。视觉神经通路则是将视觉信号传递到大脑进行解析的神经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眼睛的主要功能是接收光线信息，并将其转化为神经信号，通过视觉神经通路传递到大脑，最终形成视觉感知。眼睛的调节功能能够根据距离远近自动调整焦距，确保清晰成像在视网膜上。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3" b="5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常见的眼科疾病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近视是最常见的眼科疾病之一，由于眼球前后轴过长或角膜曲率过陡，导致光线聚焦在视网膜前方，视物模糊。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远视是由于眼球前后轴过短或角膜曲率过缓，导致光线聚焦在视网膜后方，视物模糊。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散光是由于角膜表面曲率不均，导致光线无法聚焦在同一平面上，视物重影或模糊。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眼科疾病的预防与控制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保持充足的睡眠，合理饮食，减少长时间连续使用电子产品的时间，定期进行户外活动等，有助于预防眼部疲劳和近视等眼科疾病。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定期眼部检查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定期进行眼科检查可以及早发现眼部疾病，如近视、远视、散光等，以便及时采取干预措施。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科学配戴眼镜或隐形眼镜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对于需要矫正视力的患者，应选择合适的眼镜或隐形眼镜，并遵循医生建议进行配戴和更换。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控制慢性病风险因素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糖尿病、高血压等慢性病会增加眼部疾病的风险，因此控制这些慢性病的危险因素也有助于预防眼部疾病的发生。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眼保健常识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保证足够的睡眠时间，有助于消除眼部疲劳，促进眼部健康。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均衡的饮食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摄取丰富的维生素、矿物质和抗氧化剂，对眼睛健康至关重要。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吸烟和过量饮酒对眼睛健康有害，应尽量避免。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良好的生活习惯与眼保健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875" b="6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阅读时视线不低于10英寸(25厘米)，使用电脑时视线不低于15英寸(38厘米)。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保持适当的阅读距离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确保屏幕与视线平行，适当调整座椅高度。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调整屏幕高度和角度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每隔一段时间休息一下眼睛，避免长时间连续用眼。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正确的阅读和写作姿势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通过按摩眼部周围的穴位，缓解眼部疲劳和不适感。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125" r="25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750" b="2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眼保健操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通过眼球转动、上下左右移动等运动，锻炼眼部肌肉，提高视力。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长时间用眼后，尽量向远处看，有助于放松眼部肌肉。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眼保健操及眼部运动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适量摄取抗氧化剂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抗氧化剂如维生素C、E等，有助于保护眼睛免受自由基损害。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慎用保健品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对于市场上的一些眼部保健品，应根据自身情况选择使用，并遵循医生建议。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摄取足够的维生素A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维生素A对眼睛健康至关重要，可从胡萝卜、菠菜等食物中摄取。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眼部营养与保健品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眼科疾病的治疗与护理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常见眼科疾病的治疗方法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9843" b="984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通过手术摘除混浊的晶状体，植入人工晶状体，恢复视力。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药物治疗、激光治疗和手术治疗，以降低眼压，保护视神经。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佩戴眼镜、隐形眼镜、角膜塑形镜等矫正视力，也可通过手术进行治疗。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使用人工泪液进行治疗，同时注意眼部保湿和休息。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用于治疗眼部感染。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抗生素眼药水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用于减轻眼部炎症反应。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用于降低眼压，缓解青光眼症状。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抗青光眼药物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用于缓解眼部过敏症状。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抗过敏药物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眼科疾病的药物治疗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https://d.book118.com/378004047140006034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2024-09-13T13:19:39.221</cp:lastPrinted>
  <dcterms:created xsi:type="dcterms:W3CDTF">2024-09-13T05:19:39Z</dcterms:created>
  <dcterms:modified xsi:type="dcterms:W3CDTF">2024-09-13T05:19:41Z</dcterms:modified>
</cp:coreProperties>
</file>