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B5B87-6A09-4C9F-B74B-7493C9ADE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277A8-3317-47EC-AB79-0682506DD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0EFE8-E992-4DDB-AD75-F04086155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E13E2-36F0-4ED8-A85B-27F0661DD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67DB67-3D07-4409-AB31-F72775B66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F59357-1EC9-4D81-9FA5-7ED09415A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722980-9ED1-4C96-A8E4-4D9E638A6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F871D-87B2-4101-A737-BDE438D87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93F5D-BCFE-48CA-BF93-4F7B07728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E337A-E9CC-46C9-9FBC-2208C2B0D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AB6DE-ABB8-4546-B1CB-80EFB74FF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050470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检查管理办法的实践案例分析与经验总结迈向卓越管理的道路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迈向卓越管理的道路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提升管理水平与效率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通过实施检查管理办法，企业可以规范内部管理流程，提高工作效率，进而提升整体管理水平。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良好的管理是企业可持续发展的基础，检查管理办法的实践有助于企业实现长期稳定发展。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应对复杂多变的经营环境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随着企业规模的扩大和市场竞争的加剧，企业需要更加高效、灵活的管理方式来应对各种挑战。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检查管理办法的重要性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规范内部管理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检查管理办法可以明确企业内部各部门、各岗位的职责和权限，形成科学、规范的管理体系。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通过检查管理办法的实施，企业可以优化管理流程，减少不必要的环节和浪费，提高工作效率。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防范风险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检查管理办法可以帮助企业及时识别和防范各种风险，确保企业经营活动的安全稳定。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推动持续改进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检查管理办法的实践是一个持续不断的过程，通过定期检查和评估，企业可以发现存在的问题并进行改进，推动企业不断向前发展。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检查管理办法的制定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该企业针对自身业务特点和风险点，制定了详细的检查管理办法，明确了检查的目的、范围、频率、方法和责任人等。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检查流程的优化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通过引入信息化手段，实现了检查计划的制定、任务的分配、现场检查、问题整改等全流程的线上管理，提高了检查效率和质量。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检查与业务融合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该企业将检查工作与业务管理紧密结合，通过检查发现业务运行中的问题和不足，及时采取改进措施，促进了业务的持续改进和发展。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案例一：某企业检查管理办法实施过程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案例二：某政府部门检查管理办法执行效果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该政府部门建立了跨部门协作机制，实现了不同部门之间检查工作的统筹协调和资源共享，避免了重复检查和资源浪费。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检查结果的运用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通过对检查结果的深入分析，该政府部门发现了监管对象存在的普遍问题和风险点，及时采取针对性措施，提高了监管效果。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社会监督的引入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该政府部门积极引入社会监督力量，通过公开检查结果和接受社会投诉等方式，增强了检查工作的透明度和公信力。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跨部门协作机制的建立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案例三：某行业组织检查管理办法推广经验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该行业组织定期组织经验交流会等活动，鼓励企业之间分享检查管理经验和做法，促进了行业整体的进步和发展。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经验交流与分享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该行业组织制定了详细的检查管理办法和行业标准，为行业内企业提供了统一的检查规范和指导。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行业标准的制定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通过组织培训班、编制宣传资料等方式，该行业组织积极推广检查管理办法和行业标准，提高了行业内企业的认知度和遵从度。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培训与宣传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制定详细的检查流程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建立科学合理的检查流程，包括检查前准备、现场检查、检查后处理等环节，确保检查工作的有序进行。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强化风险管理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在检查管理办法中充分考虑风险管理，明确风险识别、评估、应对措施等内容，提高组织的风险防范能力。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明确检查目的和范围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制定检查管理办法前，需明确检查的目的、范围、频率等关键要素，确保检查工作有章可循。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制定科学合理的检查管理办法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https://d.book118.com/378005047024006030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2024-09-06T09:25:28.824</cp:lastPrinted>
  <dcterms:created xsi:type="dcterms:W3CDTF">2024-09-06T01:25:28Z</dcterms:created>
  <dcterms:modified xsi:type="dcterms:W3CDTF">2024-09-06T01:25:30Z</dcterms:modified>
</cp:coreProperties>
</file>