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0D381D-6C11-4CA3-BD9B-2ABA47FA7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02465-339E-4C62-84D5-D5F51D34E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30B9E6-6F37-4895-B160-617ADAFBE0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10262F-1457-4FB2-9816-9D679376E4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FA2076-133D-462A-AE29-6F5194988F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0B282F-CC75-4401-8AE7-4B2FBE7321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6CF3C6-F664-444E-9BEC-A1AD6CF4E8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6A2264-A1E2-457D-A275-75E69948ED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B5FB31-DBDA-4657-B8D0-ECA1DCFD6B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CB11C7-6249-4710-AEC2-5A2789F04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AF59BD-8A74-44A8-A126-89CFED2CD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0610000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战略管理理论的发展和趋势研究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战略管理理论概述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早期战略管理理论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现代战略管理理论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当代战略管理理论新发展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战略管理理论发展趋势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战略管理实践应用探讨</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战略管理理论概述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战略管理的定义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战略管理是企业为实现长期目标，通过分析外部环境、评估内部资源和能力，制定、实施并评估跨职能决策的艺术和科学。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战略管理的内涵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战略管理涉及对企业内外环境的全面分析，包括识别机会和威胁、评估优势和劣势、制定战略目标和计划、实施战略举措以及监控和评估战略绩效。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919" r="229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7153" b="715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通过战略管理，企业可以明确自身定位和发展方向，优化资源配置，提升核心竞争力，从而在激烈的市场竞争中脱颖而出。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提升企业竞争力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战略管理有助于企业及时感知并适应外部环境的变化，抓住市场机遇，规避潜在风险，确保企业持续稳健发展。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适应环境变化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战略管理着眼于企业的长远发展，通过制定和实施长期战略规划，确保企业沿着正确的轨道前进，最终实现长期目标。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实现长期目标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经典战略管理理论</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20世纪60年代至80年代，以安德鲁斯、波特等为代表的经典战略管理理论强调企业战略应基于对企业内部条件和外部环境的深入分析，形成独特的竞争优势。</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20世纪90年代，资源基础观和核心竞争力理论逐渐兴起，强调企业内部资源和能力的独特性、难以模仿性对企业持续竞争优势的重要性。</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进入21世纪，随着市场环境的变化加快，动态能力理论应运而生，强调企业应不断适应、整合和重构内外部资源以应对快速变化的环境。</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近年来，战略生态系统理论逐渐受到关注，该理论认为企业应构建与利益相关者共同演进的生态系统，实现共创共享和协同发展。</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资源基础观与核心竞争力理论</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动态能力理论</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战略生态系统理论</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战略管理理论的演进历程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早期战略管理理论</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设计学派的起源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设计学派起源于20世纪60年代，以安德鲁斯为代表，主张战略形成应当深思熟虑，严谨缜密。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设计学派的核心理念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设计学派认为，在制订战略的过程中，企业高层管理人员占据主导地位，他们既是战略的设计师，又是战略的实施者。</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设计学派的贡献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设计学派建立了SWOT战略分析模型，为企业战略制定提供了有力的分析工具。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设计学派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计划学派起源于20世纪70年代，以安索夫为代表，强调战略制定是一个有控制、有意识的计划过程。</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计划学派的起源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计划学派认为，战略制定是一个程序化的过程，包括目标设定、计划制定、资源配置等环节。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计划学派的核心理念</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计划学派提出了企业战略四要素理论，即产品与市场范围、增长向量、竞争优势和协同作用，为企业战略制定提供了全面的思考框架。</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计划学派的贡献</a:t>
            </a:r>
          </a:p>
        </p:txBody>
      </p:sp>
      <p:pic>
        <p:nvPicPr>
          <p:cNvPr id="9" name="Picture 9"/>
          <p:cNvPicPr>
            <a:picLocks noChangeAspect="1"/>
          </p:cNvPicPr>
          <p:nvPr/>
        </p:nvPicPr>
        <p:blipFill>
          <a:blip r:embed="rId2"/>
          <a:srcRect l="17708" r="1770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计划学派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73" r="1467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定位学派的贡献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定位学派提出了五力竞争模型和价值链分析工具，为企业战略制定提供了实用的方法和工具。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定位学派的起源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定位学派起源于20世纪80年代，以波特为代表，强调企业战略的核心是获取竞争优势。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定位学派的核心理念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定位学派认为，企业战略的核心在于选择正确的行业和市场定位，通过实施差异化或成本领先战略来获取竞争优势。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定位学派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现代战略管理理论</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资源定义与分类</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资源是企业拥有或控制的要素，包括有形资源（如厂房、设备）和无形资源（如品牌、技术）。</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资源与竞争优势</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资源的独特性、稀缺性、不可模仿性和不可替代性决定了企业的竞争优势。</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资源整合与配置</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企业需通过有效的资源整合和配置，实现资源的最优利用和竞争优势的持续提升。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资源基础观</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能力定义与分类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能力是企业运用资源完成特定任务或活动的技能，包括运营能力、市场营销能力、创新能力等。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能力与竞争优势</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能力的独特性、难以模仿性和价值性决定了企业的竞争优势。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能力构建与提升</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企业需通过不断的学习、实践和积累，构建和提升自身能力，以应对不断变化的市场环境。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能力基础观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https://d.book118.com/378006100001006043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2024-09-22T08:07:05.064</cp:lastPrinted>
  <dcterms:created xsi:type="dcterms:W3CDTF">2024-09-22T00:07:05Z</dcterms:created>
  <dcterms:modified xsi:type="dcterms:W3CDTF">2024-09-22T00:07:06Z</dcterms:modified>
</cp:coreProperties>
</file>