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A2E139-95D2-42A0-BBDA-84D90E73961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2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3C06-A17B-4FEC-BD7C-F4E4A21A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A8637-0FF8-4B2A-B7D5-EB5A9689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8D30-1149-4EDA-8F29-56387FD8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D0B58-FFAB-4983-92BE-F2E29B23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D6114-B177-4D67-9821-CFF59EA96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F9438-79F1-4BCC-AB35-9591DDE5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1D279-48EC-40A4-A963-FCEC9046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ED6F1-F901-4B0A-AA38-A72E8685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A0213-45D2-48C4-8D8F-77005B88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726F4-452F-470A-8AB2-8606DAD5E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93AF5-7485-45DC-98C8-475785EA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4AE5FAC-D66E-4022-A246-CBB0FBA307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5382D4-44B2-441E-846E-1D6F934D25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705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2560" y="824400"/>
            <a:ext cx="805212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滚筒采煤机司机安全注意事项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282840" y="3076560"/>
            <a:ext cx="1932480" cy="3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059120" y="243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</a:t>
            </a:r>
            <a:r>
              <a:rPr lang="en-US" sz="4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 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1278360" y="1991520"/>
            <a:ext cx="707220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滚筒采煤机司机安全注意事项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设备维护保养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现场管理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489680" y="2085840"/>
            <a:ext cx="89218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滚筒采煤机司机安全注意事项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滚筒采煤机司机是矿山作业中的重要岗位，负责操作采煤机进行煤矿开采作业。因此，滚筒采煤机司机在工作中必须时刻注意安全，确保自身和他人的安全。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工作前准备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液压系统、电器系统、制动系统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检查设备完好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通风情况、气体浓度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了解矿井环境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14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2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避免急加速、急刹车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稳定驾驶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及时处理异常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观察设备运行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5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73" name="Picture 8"/>
          <p:cNvSpPr/>
          <p:nvPr/>
        </p:nvSpPr>
        <p:spPr>
          <a:xfrm>
            <a:off x="7811280" y="96660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瓦斯突出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迅速停止设备运行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有序疏散人员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迅速停止设备运行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有序疏散人员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7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188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9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9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常态检查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灭火器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应急通道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2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3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3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5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77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定期进行安全培训，提高操作技能和安全意识，加强事故应对能力。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icture 15"/>
          <p:cNvSpPr/>
          <p:nvPr/>
        </p:nvSpPr>
        <p:spPr>
          <a:xfrm>
            <a:off x="469800" y="183708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1" name="PlaceHolder 2"/>
          <p:cNvSpPr>
            <a:spLocks noGrp="1"/>
          </p:cNvSpPr>
          <p:nvPr>
            <p:ph type="title" idx="4294967295"/>
          </p:nvPr>
        </p:nvSpPr>
        <p:spPr>
          <a:xfrm>
            <a:off x="1489680" y="2085840"/>
            <a:ext cx="89218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日常检查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确保润滑油充足，保证设备运转顺畅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润滑系统检查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排查电缆磨损情况，避免短路造成危险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电气系统检查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检查传动链条是否松动，及时调整保证传动效果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传动系统检查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9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14" name="Picture 8"/>
          <p:cNvSpPr/>
          <p:nvPr/>
        </p:nvSpPr>
        <p:spPr>
          <a:xfrm>
            <a:off x="7811280" y="96660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定期更换磨损部件，保障设备正常运转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更换易损件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定期检查设备参数，保证设备性能稳定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设备参数调试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定期清洗设备表面，避免积尘影响散热效果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清洗设备表面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4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25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3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3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备件管理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备件齐全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备件管理合理，确保备件库存充足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提前准备好备件，避免因等待备件导致设备停机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备件更替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定期检查备件状态，有问题及时更换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4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建立备件清单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明确备件名称、型号、数量等信息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6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367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9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1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7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7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6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9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9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18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司机在操作过程中应保持专注，严格遵守操作规程，确保设备运行安全。避免操作失误导致设备损坏，维护设备的同时也是保护自身安全。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icture 15"/>
          <p:cNvSpPr/>
          <p:nvPr/>
        </p:nvSpPr>
        <p:spPr>
          <a:xfrm>
            <a:off x="469800" y="183708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安全警示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2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在停车后，务必熄火并拉紧手刹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熄火后操作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设备运转时，禁止站在设备周围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远离移动设备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使用设备时，保证通风良好，防止一氧化碳中毒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注意通风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0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31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3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3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0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在设备故障或事故发生时，司机应保持冷静，第一时间报告并采取应急措施，确保人员安全和设备完好。及时紧急制动，避免二次伤害的发生。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6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84" name="PlaceHolder 2"/>
          <p:cNvSpPr>
            <a:spLocks noGrp="1"/>
          </p:cNvSpPr>
          <p:nvPr>
            <p:ph type="title" idx="4294967295"/>
          </p:nvPr>
        </p:nvSpPr>
        <p:spPr>
          <a:xfrm>
            <a:off x="1489680" y="2085840"/>
            <a:ext cx="89218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职业健康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作息规律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合理安排工作和休息时间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0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1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4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避免疲劳驾驶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9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17" name="Picture 8"/>
          <p:cNvSpPr/>
          <p:nvPr/>
        </p:nvSpPr>
        <p:spPr>
          <a:xfrm>
            <a:off x="7811280" y="96660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9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20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戴防护眼镜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保护视力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23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戴耳塞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保护听力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26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29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戴好安全帽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保护头部安全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31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532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6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7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8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3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4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0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1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矿山作业环境复杂，滚筒采煤机司机要保持良好的心态，遇到问题及时解决，避免影响工作情绪。参加心理辅导，学会释放压力，保持积极乐观的心态，提高工作效率。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6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6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8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58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8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607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滚筒采煤机司机要注意合理饮食，保持营养均衡，增强体质，提高抵抗力。避免暴饮暴食、熬夜等不良习惯，有助于保持身体健康，提高工作效率。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Picture 15"/>
          <p:cNvSpPr/>
          <p:nvPr/>
        </p:nvSpPr>
        <p:spPr>
          <a:xfrm>
            <a:off x="469800" y="183708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https://d.book118.com/378007053054006045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滚筒采煤机司机安全注意事项</vt:lpstr>
      <vt:lpstr>目  录</vt:lpstr>
      <vt:lpstr>第一章 滚筒采煤机司机安全注意事项</vt:lpstr>
      <vt:lpstr>介绍</vt:lpstr>
      <vt:lpstr>工作前准备</vt:lpstr>
      <vt:lpstr>操作注意事项</vt:lpstr>
      <vt:lpstr>应急处理</vt:lpstr>
      <vt:lpstr>安全装备</vt:lpstr>
      <vt:lpstr> </vt:lpstr>
      <vt:lpstr>第2章 设备维护保养</vt:lpstr>
      <vt:lpstr>日常检查</vt:lpstr>
      <vt:lpstr>定期保养</vt:lpstr>
      <vt:lpstr>备件管理</vt:lpstr>
      <vt:lpstr> </vt:lpstr>
      <vt:lpstr>安全警示</vt:lpstr>
      <vt:lpstr>应急处理</vt:lpstr>
      <vt:lpstr>第3章 职业健康</vt:lpstr>
      <vt:lpstr>作息规律</vt:lpstr>
      <vt:lpstr>防护措施</vt:lpstr>
      <vt:lpstr>心理健康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2024-09-25T21:10:29.321</cp:lastPrinted>
  <dcterms:created xsi:type="dcterms:W3CDTF">2024-09-25T13:10:29Z</dcterms:created>
  <dcterms:modified xsi:type="dcterms:W3CDTF">2024-09-25T13:10:31Z</dcterms:modified>
</cp:coreProperties>
</file>