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5F9FB-EB6D-4F28-8D2C-B622EC1F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60041-DE2B-4D0A-ACDE-FF683D8C2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DB032-6A05-47EE-8ADB-C2223335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093CC-08AB-472E-A4B9-01917A732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43B24-78D0-428C-8275-1345FB48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D9F39-C068-4F3D-B316-1336328F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E28B62-EA4B-4FB0-B606-BEE2615B3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652F0-B345-4D4A-A559-6C9E0D48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489AF-E40C-40DA-BBCE-3481A537A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67806-9132-4A62-986F-5D13B81B3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88C91-0DC8-4953-9E7E-2D8E1562B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10017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美日高校拔尖创新人才培养制度比较分析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美国高校拔尖创新人才培养制度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日本高校拔尖创新人才培养制度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美日高校拔尖创新人才培养制度比较分析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美日高校拔尖创新人才培养制度对中国的启示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全球化背景下，拔尖创新人才成为国家竞争力的核心。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美国和日本作为世界科技强国，其高校拔尖创新人才培养制度具有借鉴意义。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通过比较分析，为我国高校拔尖创新人才培养提供启示和借鉴。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探究美日高校拔尖创新人才培养制度的异同及其成因，为我国提供借鉴。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美日高校拔尖创新人才培养制度在选拔、培养、评价等方面有何异同？其制度设计背后的理念是什么？如何借鉴其成功经验，改进我国相关制度？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文献研究、比较分析、案例研究等。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以美日两国顶尖高校（如斯坦福大学、东京大学等）的拔尖创新人才培养制度为研究对象，涵盖选拔、培养、评价等方面。同时，涉及政府、高校、企业等多个层面的政策和措施。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766" b="976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美国高校拔尖创新人才培养制度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美国高校在选拔拔尖创新人才时，注重考察学生的学术潜力、创新思维和领导能力，采用多元化的评价标准，包括标准化考试成绩、个人陈述、推荐信、面试等。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选拔过程通常包括初审、复审和面试等环节，由招生委员会或相关专家组成的评审团进行评审，确保选拔的公正性和客观性。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选拔程序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招生选拔制度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美国高校为拔尖创新人才提供丰富的课程选择，包括基础学科课程、交叉学科课程、创新创业课程等，旨在培养学生的跨学科思维和创新能力。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美国高校注重教学方法的改革，采用研讨式、案例式、项目式等教学方式，鼓励学生主动学习和探索，培养学生的批判性思维和解决问题的能力。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课程设置与教学改革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美国高校重视科研训练在拔尖创新人才培养中的作用，为学生提供参与科研项目、发表学术论文、参加学术会议等机会，培养学生的科研能力和学术素养。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美国高校实行导师制，为每位学生配备学术导师，为学生提供学术指导、职业规划和生活帮助，促进学生的全面发展。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科研训练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科研训练与导师制度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美国高校积极开展国际交流与合作，与世界一流大学和研究机构建立合作关系，为学生提供国际访学、交换生项目等机会，拓展学生的国际视野和跨文化交流能力。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美国高校注重国际化课程与教学资源的建设，引入国际先进的教学理念和方法，为学生提供多元化的学习体验和跨文化交流机会。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国际化课程与教学资源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国际化培养举措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日本高校拔尖创新人才培养制度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注重多元评价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除了考试成绩，日本高校还注重学生的综合素质和特长，如科研经历、社会实践、艺术才能等。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设立特殊招生计划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针对具有特殊才能或潜力的学生，日本高校设立特殊招生计划，如“超级科学高中生”等。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实行严格的选拔考试制度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日本高校通过选拔考试来选拔优秀学生，考试内容通常包括学术能力、创新潜力和综合素质等方面。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招生选拔制度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强调基础学科教育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日本高校重视基础学科教育，注重培养学生的学术素养和创新能力。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推行通识教育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通过通识教育课程，拓宽学生的知识面和视野，培养学生的跨学科思维和创新能力。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实行小班讨论式教学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通过小班讨论式教学，鼓励学生积极参与课堂讨论，提高学生的思维能力和表达能力。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课程设置与教学改革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鼓励学生参与科研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日本高校鼓励学生积极参与科研项目，通过科研实践培养学生的创新能力和实践能力。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实行导师制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学生可以选择自己感兴趣的领域和导师进行科研训练，导师会给予学生专业的指导和支持。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设立科研奖励机制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针对在科研方面表现突出的学生，日本高校设立科研奖励机制，如学术奖学金、科研成果奖励等。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科研训练与导师制度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引进国际化课程和师资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引进国际化课程和优秀的海外师资，为学生提供更加国际化的学习环境和资源。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鼓励学生参与国际竞赛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鼓励学生积极参与国际竞赛，如国际数学奥林匹克竞赛、国际物理奥林匹克竞赛等，提高学生的国际竞争力和创新能力。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推动学生海外交流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日本高校积极推动学生海外交流，通过与海外高校的合作和交流，拓宽学生的国际视野和跨文化交流能力。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国际化培养举措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美日高校拔尖创新人才培养制度比较分析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招生选拔制度比较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美国高校招生选拔制度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录取标准综合化，包括学术成绩、标准化考试分数、推荐信、个人陈述、课外活动等多个方面。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选拔过程具有自主性，高校可自主制定录取标准，并进行综合评价。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选拔方式多样化，包括提前录取、常规录取、滚动录取等。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日本高校招生选拔制度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录取标准以学术成绩为主，尤其是中心考试（全国共同学力测试）的分数。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招生选拔制度比较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招生选拔制度比较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选拔过程具有统一性，大部分高校采用相同的录取标准和选拔方式。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选拔方式相对单一，主要是通过考试选拔。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课程设置与教学改革比较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美国高校课程设置与教学改革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课程设置灵活多样，学生可根据兴趣和职业规划自由选择课程。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教学注重实践和创新，鼓励学生参与科研项目和实践活动。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https://d.book118.com/378010017120006034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2024-09-13T07:20:19.098</cp:lastPrinted>
  <dcterms:created xsi:type="dcterms:W3CDTF">2024-09-12T23:20:19Z</dcterms:created>
  <dcterms:modified xsi:type="dcterms:W3CDTF">2024-09-12T23:20:21Z</dcterms:modified>
</cp:coreProperties>
</file>