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71259A-FFCD-4C5B-BFE5-F768A67114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EA8CCD-2AA7-4B42-90AF-363CA9D9F3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4D59F9-D518-48A5-AE5C-77984CC386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DFC61B-FC2B-4F9F-B698-1B4668B1AF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5BC653-1F66-4ECF-898A-764D4F0AFA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F03F4E-6F7F-4588-B1A5-1B9CF78881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C2EFCD-B1F5-4821-A17F-19380261A8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A94A4D-DFF0-4E29-A0AF-E5FBBCEA7B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DB8CE3-6987-4761-8733-BB832B52EB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4C3D50-715F-4847-A416-A6C3B3A6EC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93C630-6968-4942-9ADE-37DA72B0DE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1004207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企业战略的隐性机制与显性机制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企业战略的隐性机制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企业战略的显性机制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隐性机制与显性机制的比较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企业如何选择隐性机制与显性机制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隐性机制与显性机制对企业发展的影响</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企业战略的隐性机制</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隐性战略是指企业在长期发展过程中形成的、未被明确表述的战略逻辑和战略思维，它隐藏在企业日常经营和决策的背后，对企业的经营发展起着重要的指导作用。</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隐性战略不是一种书面或口头表述的战略，而是一种深植于企业文化、价值观和日常经营实践中的战略思维和战略逻辑。</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隐性战略的内涵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隐性战略的形成是一个长期的过程，它是在企业创始人的经营实践中逐渐形成的，经过多年的发展和传承，成为企业内部的共识和行动准则。</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隐性战略的形成与企业所处的行业、市场环境、竞争态势等因素密切相关，它是企业在不断适应外部环境的过程中逐渐形成的战略思维和战略逻辑。</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隐性战略的形成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隐性战略具有高度的适应性，它能够根据外部环境的变化快速调整企业的经营策略和发展方向。</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隐性战略能够激发企业内部的创新精神，促进企业不断探索新的商业模式和竞争优势。</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隐性战略能够增强企业的凝聚力，使企业内部员工形成共同的价值观和目标，提高企业的整体竞争力。</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隐性战略的优点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企业战略的显性机制</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显性战略具有明确的目标和计划，企业成员能够清晰地理解战略意图和期望。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明确性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稳定性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规范性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显性战略一旦制定，通常具有相对稳定性，不会频繁变动。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显性战略通常以规范和制度的形式存在，对企业成员的行为进行指导和约束。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显性战略的内涵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8530" r="8530"/>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9958" b="9958"/>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显性战略的形成</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通过对外部环境进行深入分析，识别机会和威胁，为制定显性战略提供依据。</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评估企业自身的资源和能力，明确优势和劣势，以制定具有可行性的战略。</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根据市场分析和资源评估结果，设定明确、可衡量的企业目标。</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为实现目标，制定具体的行动计划和实施路径。</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市场分析</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资源评估</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目标设定</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计划制定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显性战略为企业成员提供了明确的方向和预期，有助于减少不确定性。</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可预测性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显性战略通常具有明确的执行步骤和责任分工，有助于提高战略实施效率。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高效执行</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显性战略为企业管理者提供了控制和监督企业运营的框架和工具。</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控制与监督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显性战略的优点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隐性机制与显性机制的比较</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https://d.book118.com/378010042073006031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2024-09-08T12:48:42.715</cp:lastPrinted>
  <dcterms:created xsi:type="dcterms:W3CDTF">2024-09-08T04:48:42Z</dcterms:created>
  <dcterms:modified xsi:type="dcterms:W3CDTF">2024-09-08T04:48:44Z</dcterms:modified>
</cp:coreProperties>
</file>