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78D0E-0392-4153-8F92-99DA4EFF1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B9507-73C7-4435-BA5A-2B7205AD7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D9E1D-C5F5-4A17-94B4-7A6E4B644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97230-595A-48F1-999E-3502C93F9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3F8D2D-5481-4969-A1A7-A1825C0A0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514696-452F-42E6-8286-2E5266E9D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3324FF-DA51-47B5-8305-6656DA2E8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1A53A-7A9C-483B-BF70-488852ACF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B8EA1-CE5B-4CB2-9A51-F24B83CDB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B56BB-50E7-407D-8D8A-D07A10E07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379A2-09A4-4386-9B65-AD98B9E80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10045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高血压最新护理课件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高血压的最新护理方法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高血压患者的饮食与运动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高血压患者的心理护理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高血压最新护理案例分享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高血压是指以体循环动脉血压升高为主要特征，可伴有心、脑、肾等器官的功能或器质性损害的临床综合征。根据病因可分为原发性高血压和继发性高血压。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通常以体循环动脉血压持续升高为主要特征，正常血压值在140/90mmHg以下，超过这个范围即可诊断为高血压。原发性高血压是指无法明确具体病因的高血压，而继发性高血压则是由其他疾病引起的血压升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高血压的病因多样，包括遗传、环境、不良生活习惯等多种因素。高血压的症状因人而异，常见症状包括头痛、头晕、心悸、疲劳等。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复杂，其中遗传因素是一个重要的影响因素，约有60%的高血压患者有家族史。此外，环境因素、不良生活习惯、精神压力等也是高血压发病的重要原因。高血压的症状因人而异，早期可能无明显症状，随着病情发展，可能出现头痛、头晕、心悸、疲劳等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高血压对心脑血管系统、肾脏等器官有严重危害，可导致冠心病、脑卒中、肾功能不全等疾病。预防高血压的方法包括合理饮食、适量运动、控制体重等。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对身体的危害不容忽视，长期高血压可导致心脑血管系统、肾脏等器官的严重损害。高血压患者发生冠心病、脑卒中、肾功能不全等疾病的风险明显增加。为了预防高血压，人们应该注意合理饮食，控制盐、糖、脂肪的摄入量；适量运动，保持适当的体重；同时避免吸烟和过量饮酒等不良生活习惯。定期检测血压也是预防和控制高血压的重要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高血压的危害与预防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高血压的最新护理方法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遵循医嘱，按时服药，不随意增减剂量或更换药物。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药物副作用观察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注意观察药物不良反应，如出现不适，及时就医。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根据医生建议，定期进行血压监测和相关检查，以便及时调整治疗方案。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195" r="2219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控制盐、糖、脂肪摄入，增加膳食纤维摄入，保持营养均衡。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根据自身情况选择合适的运动方式，如散步、慢跑、游泳等，每周至少进行150分钟的中等强度有氧运动。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保持健康体重，超重或肥胖者应积极减肥。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戒烟限酒，避免刺激性物质对血管的损害。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关注老年人血压情况，加强心理护理和生活护理，预防跌倒等意外事件。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儿童高血压护理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关注孕妇血压情况，加强孕期保健和营养指导，保障母婴安全。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关注儿童血压情况，加强健康教育和生活方式指导，预防和控制儿童高血压。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特殊人群高血压护理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高血压患者的饮食与运动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https://d.book118.com/378010045126006026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2024-09-04T07:59:17.473</cp:lastPrinted>
  <dcterms:created xsi:type="dcterms:W3CDTF">2024-09-03T23:59:17Z</dcterms:created>
  <dcterms:modified xsi:type="dcterms:W3CDTF">2024-09-03T23:59:19Z</dcterms:modified>
</cp:coreProperties>
</file>