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E7EA52-9BFE-4C1A-8247-AC1567A28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EAE94-DFFD-42DE-ADF8-D44F1B4BE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F0A240-0D04-4CB7-B622-A92F0B8E7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E6736C-8EC8-4D50-962C-64C3A377D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E0F243-993C-4610-9EC7-A35ACCB37C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3CB740-29A7-409A-8899-1671D9A359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8FDC30-D54B-4BB8-A607-6E009E4A31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D54EB0-A395-4C33-B15F-6F3A563E6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36CAE-DCFD-4F9D-88A2-78446AA67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43020-D19C-4BAF-B6B9-8B0A0F976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77470-599E-47FD-8478-F2B78DCB6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1007702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清洁能源行业的技术人员培训与创新能力建设</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清洁能源行业现状及发展趋势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技术人员培训体系建设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创新能力培养与提升策略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实践案例分析与经验分享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政策支持与行业合作推动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促进可持续发展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清洁能源行业对于减少环境污染、推动经济可持续发展具有重要意义，技术人员培训与创新能力建设有助于提高该行业的整体技术水平和竞争力。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应对能源危机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随着传统能源的日益枯竭，发展清洁能源已成为全球共识，而技术人员培训与创新能力建设则是推动清洁能源行业发展的关键。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适应市场需求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随着清洁能源市场的不断扩大，对于高素质、高技能的技术人才需求也日益增加，加强技术人员培训与创新能力建设有助于满足市场需求。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提升技术水平</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激发创新意识</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增强团队协作能力</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适应行业变革</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培训与创新的重要性</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通过系统的培训，技术人员可以掌握清洁能源领域的前沿技术和理论知识，提高自身的专业素养和技能水平。</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创新意识是技术人员持续进步的关键，通过培训可以激发技术人员的创新思维和创造力，推动清洁能源技术的创新发展。</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清洁能源行业需要多学科、多领域的协同合作，通过培训可以增强技术人员的团队协作能力和沟通能力，提高团队的整体绩效。</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随着清洁能源行业的快速发展和变革，技术人员需要不断适应新的技术和市场需求，通过培训可以帮助技术人员快速适应行业变革并把握新的发展机遇。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清洁能源行业现状及发展趋势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清洁能源占比逐年提升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随着全球对环境保护的重视，清洁能源在能源消费中的占比逐年提升，如风能、太阳能、水能等。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技术进步推动行业发展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清洁能源技术的不断进步，如光伏电池转换效率的提高、风力发电机组的大型化等，使得清洁能源行业得以快速发展。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政策支持促进行业壮大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各国政府纷纷出台清洁能源发展政策，为清洁能源行业提供了广阔的市场空间和发展机遇。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智能化技术应用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随着物联网、大数据等技术的发展，清洁能源行业将实现智能化管理和运营，提高能源利用效率。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微电网和分布式能源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微电网和分布式能源将成为清洁能源发展的重要方向，提高电力系统的灵活性和可靠性。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多元化能源供应</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未来能源供应将呈现多元化趋势，清洁能源将与化石能源共同构成能源供应体系。</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研发高性能的清洁能源技术，如高效光伏电池、大型风力发电机组等，提高清洁能源的转换效率和发电量。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高性能清洁能源技术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加强储能技术的研发和应用，如电池储能、压缩空气储能等，解决清洁能源的波动性和不稳定性问题。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储能技术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发展智能电网技术，实现清洁能源的大规模并网和消纳，提高电力系统的运行效率和安全性。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智能电网技术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技术人员培训体系建设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加强实践操作能力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通过实验操作、设备维护等实践活动，提高技术人员的实践操作能力。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掌握清洁能源基础知识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包括太阳能、风能、水能等清洁能源的原理、技术及应用。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提升技术研发能力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培养技术人员在清洁能源领域的研发能力，包括新技术、新工艺、新设备的研发。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采用课堂教学、专题讲座等方式，传授清洁能源领域的基础理论知识。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理论教学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实践教学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在线学习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08" r="17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组织实验操作、设备维护等实践活动，让技术人员亲身参与清洁能源技术的研发和应用。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利用网络平台和数字化资源，开展在线学习和交流，方便技术人员随时随地学习清洁能源知识。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培训方式与手段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通过考试、实践操作等方式，对技术人员的培训效果进行评估，了解技术人员的掌握情况。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培训效果评估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根据评估结果和技术人员的反馈，及时调整培训计划和内容，提高培训效果和质量。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反馈与改进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鼓励技术人员持续学习和发展，参加行业交流会议、研讨会等活动，了解清洁能源领域的最新动态和技术趋势。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持续学习与发展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培训效果评估与改进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创新能力培养与提升策略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鼓励技术人员跨界学习，了解不同领域的知识和技术，培养多元化思维。</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拓展思维边界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通过案例分析、头脑风暴等方法，引导技术人员发现问题、提出创新解决方案。</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激发创新思维</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培养技术人员对新技术、新方法的敏感性和主动性，鼓励其勇于尝试和创新。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强化创新意识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创新思维训练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https://d.book118.com/378010077024006037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2024-09-16T21:20:49.110</cp:lastPrinted>
  <dcterms:created xsi:type="dcterms:W3CDTF">2024-09-16T13:20:49Z</dcterms:created>
  <dcterms:modified xsi:type="dcterms:W3CDTF">2024-09-16T13:20:51Z</dcterms:modified>
</cp:coreProperties>
</file>