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071CF-DFCF-4593-8B73-ED4E1B5E7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438FD-1213-4896-815F-E0083B989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FDA78-A617-4A4F-9384-43E7362B7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B3EBC-4EE9-4269-B28E-F63CD1ED1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71A34E-F73A-49EA-AEDA-5CD071310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FB6C80-6684-479B-BE89-006B119D2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DE6BDD-8C1B-4FA4-94D2-572359989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D96C4-C923-4556-A849-795BD2E99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9B515D-4850-4677-BDF3-CA44780A5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8C578-7B22-4F7A-9734-CE7C393F6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556AE-3B26-40DC-A5E4-84558901C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11142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路工程预算编制：理论与实践\n## 1.公路工程预算编制的基本概念与重要性\n### 1.1公路工程预算编制的定义与作用\n### 1.2公路工程预算编制的基本原则\n### 1.3公路工程预算编制的重要性\n## 2.公路工程预算编制的程序与方法\n### 2.1公路工程预算编制的基本程序\n### 2.2公路工程预算编制的具体方法\n### 2.3公路工程预算编制的案例分析\n## 3.公路工程预算编制中的成本控制与风险管理\n### 3.1公路工程预算编制中的成本控制策略\n### 3.2公路工程预算编制中的风险管理方法\n### 3.3公路工程预算编制中的成本与风险控制案例分析\n## 4.公路工程预算编制的误差分析与调整\n### 4.1公路工程预算编制中的误差分析方法\n### 4.2公路工程预算编制中的误差调整策略\n### 4.3公路工程预算编制的误差分析与调整案例分析\n## 5.公路工程预算编制的未来发展趋势与挑战\n### 5.1公路工程预算编制的发展趋势\n### 5.2公路工程预算编制面临的挑战\n### 5.3应对公路工程预算编制未来发展趋势与挑战的策略建议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400"/>
              <a:t>公路工程预算编制：理论与实践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5603773" y="4207138"/>
            <a:ext cx="990087" cy="696216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1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4300" b="0">
                <a:latin typeface="Microsoft YaHei Light"/>
                <a:ea typeface="Microsoft YaHei Light"/>
              </a:rPr>
              <a:t>公路工程预算编制的基本概念与重要性</a:t>
            </a:r>
            <a:endParaRPr/>
          </a:p>
        </p:txBody>
      </p:sp>
      <p:sp>
        <p:nvSpPr>
          <p:cNvPr id="112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5" name="组合 14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6" name="组合 145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公路工程预算编制是指在公路工程项目建设过程中，根据工程设计、施工方案和技术经济分析，对工程建设所需的人力、物力、财力进行估算和计划的过程。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预算编制是公路工程项目建设的重要环节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为项目投资决策提供依据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有助于控制工程成本和进度</a:t>
                </a:r>
                <a:endParaRPr/>
              </a:p>
            </p:txBody>
          </p:sp>
        </p:grpSp>
        <p:grpSp>
          <p:nvGrpSpPr>
            <p:cNvPr id="149" name="组合 148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公路工程预算编制的主要作用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确定工程投资额度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制定资金筹措计划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指导工程施工和成本控制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为工程结算和审计提供依据</a:t>
                </a:r>
                <a:endParaRPr/>
              </a:p>
            </p:txBody>
          </p:sp>
        </p:grpSp>
      </p:grpSp>
      <p:sp>
        <p:nvSpPr>
          <p:cNvPr id="1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公路工程预算编制的定义与作用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4" name="组合 15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55" name="组合 154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5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真实性原则：预算编制应根据工程实际情况，真实反映工程建设的成本和投资需求。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避免虚报、漏报工程费用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确保预算数据的准确性</a:t>
                </a:r>
                <a:endParaRPr/>
              </a:p>
            </p:txBody>
          </p:sp>
          <p:sp>
            <p:nvSpPr>
              <p:cNvPr id="158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59" name="组合 158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6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完整性原则：预算编制应全面反映工程建设所需的人力、物力、财力，不得遗漏任何相关费用。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包括直接费用和间接费用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考虑工程建设过程中的各种风险</a:t>
                </a:r>
                <a:endParaRPr/>
              </a:p>
            </p:txBody>
          </p:sp>
          <p:sp>
            <p:nvSpPr>
              <p:cNvPr id="16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63" name="组合 162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6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动态性原则：预算编制应随工程建设进度的变化而调整，及时反映工程实际情况。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考虑工程建设过程中的市场变化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便于投资者和决策者进行调控</a:t>
                </a:r>
                <a:endParaRPr/>
              </a:p>
            </p:txBody>
          </p:sp>
          <p:sp>
            <p:nvSpPr>
              <p:cNvPr id="166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公路工程预算编制的基本原则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组合 16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0" name="组合 169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提高项目投资效益：通过预算编制，投资者可以全面了解工程投资需求和预期收益，从而提高项目投资效益。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合理分配资源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优化投资结构</a:t>
                </a:r>
                <a:endParaRPr/>
              </a:p>
            </p:txBody>
          </p:sp>
        </p:grpSp>
        <p:grpSp>
          <p:nvGrpSpPr>
            <p:cNvPr id="173" name="组合 172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控制工程成本：预算编制有助于确定工程成本控制目标，为工程施工过程中的成本控制提供依据。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预防成本超支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提高成本效益</a:t>
                </a:r>
                <a:endParaRPr/>
              </a:p>
            </p:txBody>
          </p:sp>
        </p:grpSp>
        <p:grpSp>
          <p:nvGrpSpPr>
            <p:cNvPr id="176" name="组合 175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保障工程进度：预算编制可以预测工程进度所需的资金需求，为工程施工过程中的进度控制提供支持。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避免因资金不足导致工程延期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保障工程按期交付使用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公路工程预算编制的重要性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1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5200" b="0">
                <a:latin typeface="Microsoft YaHei Light"/>
                <a:ea typeface="Microsoft YaHei Light"/>
              </a:rPr>
              <a:t>公路工程预算编制的程序与方法</a:t>
            </a:r>
            <a:endParaRPr/>
          </a:p>
        </p:txBody>
      </p:sp>
      <p:sp>
        <p:nvSpPr>
          <p:cNvPr id="182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组合 18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85" name="组合 184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了解项目背景和需求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明确预算编制的基准和范围</a:t>
                </a:r>
                <a:endParaRPr/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明确预算编制目标：根据工程项目建设目标，确定预算编制的具体要求和范围。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组合 187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工程设计文件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市场价格信息</a:t>
                </a:r>
                <a:endParaRPr/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收集预算编制基础资料：收集与工程项目建设相关的技术、经济、市场等方面的资料，为预算编制提供数据支持。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1" name="组合 190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识别工程特点和难点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分析工程成本构成</a:t>
                </a:r>
                <a:endParaRPr/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分析预算编制基础资料：对收集到的预算编制基础资料进行分析，为预算编制提供依据。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4" name="组合 193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编制预算文件：根据预算编制基础资料和分析结果，编制公路工程预算文件。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预算明细表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预算汇总表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预算分析报告</a:t>
                </a:r>
                <a:endParaRPr/>
              </a:p>
            </p:txBody>
          </p: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公路工程预算编制的基本程序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组合 19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00" name="组合 199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0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工程量计算法：根据工程设计文件和施工方案，计算工程建设所需的人力、物力、财力，进而编制预算。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熟悉工程量和定额标准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计算直接费用和间接费用</a:t>
                </a:r>
                <a:endParaRPr/>
              </a:p>
            </p:txBody>
          </p:sp>
          <p:sp>
            <p:nvSpPr>
              <p:cNvPr id="203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04" name="组合 203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0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成本分析法：通过对工程建设过程中的成本进行分析，预测工程总成本，进而编制预算。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分析成本构成和影响因素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制定成本控制措施</a:t>
                </a:r>
                <a:endParaRPr/>
              </a:p>
            </p:txBody>
          </p:sp>
          <p:sp>
            <p:nvSpPr>
              <p:cNvPr id="207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08" name="组合 207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0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市场调查法：通过对市场价格进行调查，了解工程建设所需材料、设备等的价格，进而编制预算。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收集市场价格信息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分析价格变动趋势</a:t>
                </a:r>
                <a:endParaRPr/>
              </a:p>
            </p:txBody>
          </p:sp>
          <p:sp>
            <p:nvSpPr>
              <p:cNvPr id="211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公路工程预算编制的具体方法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分析工程特点和难点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计算工程量和成本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编制预算文件</a:t>
                </a:r>
                <a:endParaRPr/>
              </a:p>
            </p:txBody>
          </p:sp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案例一：某公路桥梁工程预算编制</a:t>
                </a:r>
                <a:endParaRPr/>
              </a:p>
            </p:txBody>
          </p:sp>
        </p:grpSp>
        <p:grpSp>
          <p:nvGrpSpPr>
            <p:cNvPr id="21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收集市场价格信息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分析成本构成和影响因素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编制预算文件</a:t>
                </a:r>
                <a:endParaRPr/>
              </a:p>
            </p:txBody>
          </p:sp>
          <p:sp>
            <p:nvSpPr>
              <p:cNvPr id="22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案例二：某公路隧道工程预算编制</a:t>
                </a:r>
                <a:endParaRPr/>
              </a:p>
            </p:txBody>
          </p:sp>
        </p:grpSp>
        <p:grpSp>
          <p:nvGrpSpPr>
            <p:cNvPr id="22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明确预算编制目标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收集预算编制基础资料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编制预算文件</a:t>
                </a:r>
                <a:endParaRPr/>
              </a:p>
            </p:txBody>
          </p:sp>
          <p:sp>
            <p:nvSpPr>
              <p:cNvPr id="22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案例三：某公路路面工程预算编制</a:t>
                </a:r>
                <a:endParaRPr/>
              </a:p>
            </p:txBody>
          </p:sp>
        </p:grpSp>
      </p:grpSp>
      <p:pic>
        <p:nvPicPr>
          <p:cNvPr id="22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公路工程预算编制的案例分析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3900" b="0">
                <a:latin typeface="Microsoft YaHei Light"/>
                <a:ea typeface="Microsoft YaHei Light"/>
              </a:rPr>
              <a:t>公路工程预算编制中的成本控制与风险管理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1" name="组合 10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制定成本控制目标：根据预算编制结果，制定工程成本控制目标，为工程施工过程中的成本控制提供依据。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确保成本控制在预算范围内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优化成本结构</a:t>
                </a:r>
                <a:endParaRPr/>
              </a:p>
            </p:txBody>
          </p:sp>
        </p:grpSp>
        <p:grpSp>
          <p:nvGrpSpPr>
            <p:cNvPr id="14" name="组合 13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采取成本控制措施：在工程施工过程中，采取有效的成本控制措施，实现成本控制目标。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严格执行成本控制计划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加强成本分析和监控</a:t>
                </a:r>
                <a:endParaRPr/>
              </a:p>
            </p:txBody>
          </p:sp>
        </p:grpSp>
        <p:grpSp>
          <p:nvGrpSpPr>
            <p:cNvPr id="17" name="组合 16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评估成本控制效果：对成本控制措施的实施效果进行评估，为后续成本控制提供经验教训。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分析成本差异和原因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提出改进意见和措施</a:t>
                </a:r>
                <a:endParaRPr/>
              </a:p>
            </p:txBody>
          </p:sp>
        </p:grpSp>
      </p:grpSp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公路工程预算编制中的成本控制策略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https://d.book118.com/378011142113006036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公路工程预算编制：理论与实践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2024-09-16T04:12:04.999</cp:lastPrinted>
  <dcterms:created xsi:type="dcterms:W3CDTF">2024-09-15T20:12:05Z</dcterms:created>
  <dcterms:modified xsi:type="dcterms:W3CDTF">2024-09-15T20:12:06Z</dcterms:modified>
</cp:coreProperties>
</file>