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634892B6-68E9-4F77-A891-A881D8D13D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C838227-9AEB-43FD-81F0-97A541FEFDD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C38398A-FDEE-45E9-A988-26A35F6B674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C39FDDFE-7097-4CF3-A09C-8D48EE26A3C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297A458-844A-434C-A723-E3F4BB85075B}"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50232E8-F98E-4B18-BE43-04E8F57381DA}"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2E2757CC-B005-4378-A23D-5EBF585842F1}"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AB5DF0D7-6131-418D-BF7E-15092E85EAD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F656CC7-4914-4AEB-BF4F-BC484A387B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96B311D6-D32A-4292-9D0F-5C364915F19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D507014-9011-4F84-8566-C82B05E5344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78013063064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267968"/>
            <a:ext cx="6563137"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775" b="1">
                <a:solidFill>
                  <a:schemeClr val="dk2">
                    <a:alpha val="100000"/>
                  </a:schemeClr>
                </a:solidFill>
                <a:latin typeface="Microsoft Yahei"/>
                <a:ea typeface="Microsoft Yahei"/>
                <a:cs typeface="Microsoft Yahei"/>
              </a:rPr>
              <a:t>预防死亡游戏</a:t>
            </a:r>
          </a:p>
        </p:txBody>
      </p:sp>
      <p:sp>
        <p:nvSpPr>
          <p:cNvPr id="3" name="TextBox 3"/>
          <p:cNvSpPr txBox="1"/>
          <p:nvPr/>
        </p:nvSpPr>
        <p:spPr>
          <a:xfrm>
            <a:off x="902208" y="4206240"/>
            <a:ext cx="693073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pPr>
            <a:endParaRPr lang="en-US" sz="2025">
              <a:solidFill>
                <a:schemeClr val="dk2">
                  <a:alpha val="100000"/>
                </a:schemeClr>
              </a:solidFill>
              <a:latin typeface="Microsoft Yahei"/>
              <a:ea typeface="Microsoft Yahei"/>
              <a:cs typeface="Microsoft Yahei"/>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游戏特色</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游戏评价</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游戏影响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游戏未来发展</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游戏简介</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3637" r="3363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437" r="32437"/>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490" r="31490"/>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游戏背景</a:t>
              </a:r>
            </a:p>
          </p:txBody>
        </p:sp>
      </p:grpSp>
      <p:sp>
        <p:nvSpPr>
          <p:cNvPr id="31" name="AutoShape 31"/>
          <p:cNvSpPr/>
          <p:nvPr/>
        </p:nvSpPr>
        <p:spPr>
          <a:xfrm>
            <a:off x="8406414" y="4525963"/>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科学家们开发了一款名为“预防死亡游戏”的虚拟现实游戏，旨在通过游戏让人们意识到环境保护和资源节约的重要性。</a:t>
            </a:r>
            <a:endParaRPr lang="en-US" sz="1100"/>
          </a:p>
        </p:txBody>
      </p:sp>
      <p:sp>
        <p:nvSpPr>
          <p:cNvPr id="32" name="AutoShape 32"/>
          <p:cNvSpPr/>
          <p:nvPr/>
        </p:nvSpPr>
        <p:spPr>
          <a:xfrm>
            <a:off x="8406414" y="2594489"/>
            <a:ext cx="2708275" cy="138303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设定在未来的地球，由于环境污染和资源枯竭，人类面临生存危机。</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游戏目标</a:t>
              </a:r>
            </a:p>
          </p:txBody>
        </p:sp>
      </p:grpSp>
      <p:grpSp>
        <p:nvGrpSpPr>
          <p:cNvPr id="43" name="Group 43"/>
          <p:cNvGrpSpPr/>
          <p:nvPr/>
        </p:nvGrpSpPr>
        <p:grpSpPr>
          <a:xfrm>
            <a:off x="7809821" y="1823726"/>
            <a:ext cx="3286271" cy="1875094"/>
            <a:chOff x="7809821" y="1823726"/>
            <a:chExt cx="3286271" cy="1875094"/>
          </a:xfrm>
        </p:grpSpPr>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在游戏中，玩家需要与其他玩家合作，共同解决环境问题和资源危机，以拯救地球。</a:t>
              </a:r>
            </a:p>
          </p:txBody>
        </p:sp>
      </p:grpSp>
      <p:grpSp>
        <p:nvGrpSpPr>
          <p:cNvPr id="45" name="Group 45"/>
          <p:cNvGrpSpPr/>
          <p:nvPr/>
        </p:nvGrpSpPr>
        <p:grpSpPr>
          <a:xfrm>
            <a:off x="7809821" y="4249198"/>
            <a:ext cx="3286271" cy="1875094"/>
            <a:chOff x="7809821" y="4249198"/>
            <a:chExt cx="3286271" cy="1875094"/>
          </a:xfrm>
        </p:grpSpPr>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chemeClr val="dk1">
                      <a:alpha val="100000"/>
                    </a:schemeClr>
                  </a:solidFill>
                  <a:latin typeface="Microsoft Yahei"/>
                  <a:ea typeface="Microsoft Yahei"/>
                  <a:cs typeface="Microsoft Yahei"/>
                </a:rPr>
                <a:t>游戏的目标不仅是达成虚拟世界的胜利，更是要让玩家在游戏中认识到现实世界中环境保护和资源管理的重要性。</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073079" y="2001700"/>
            <a:ext cx="9603903" cy="34442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20000"/>
              </a:lnSpc>
              <a:buFont typeface="Arial"/>
              <a:buChar char="•"/>
            </a:pPr>
            <a:r>
              <a:rPr lang="en-US" sz="1500">
                <a:solidFill>
                  <a:schemeClr val="dk1">
                    <a:alpha val="100000"/>
                  </a:schemeClr>
                </a:solidFill>
                <a:latin typeface="Microsoft Yahei"/>
                <a:ea typeface="Microsoft Yahei"/>
                <a:cs typeface="Microsoft Yahei"/>
              </a:rPr>
              <a:t>玩家需要与其他玩家组成团队，共同完成任务，如清理污染、节约资源、建设可持续设施等。</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游戏采用虚拟现实技术，让玩家身临其境地体验地球面临的危机，以及解决这些问题的紧迫性。</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游戏中还设有多种挑战和关卡，考验玩家的团队合作和解决问题的能力。</a:t>
            </a:r>
          </a:p>
          <a:p>
            <a:pPr marL="203200" lvl="0" indent="-203200">
              <a:lnSpc>
                <a:spcPct val="120000"/>
              </a:lnSpc>
              <a:buFont typeface="Arial"/>
              <a:buChar char="•"/>
            </a:pPr>
            <a:r>
              <a:rPr lang="en-US" sz="900">
                <a:solidFill>
                  <a:srgbClr val="000000">
                    <a:alpha val="100000"/>
                  </a:srgbClr>
                </a:solidFill>
                <a:latin typeface="Microsoft Yahei"/>
                <a:ea typeface="Microsoft Yahei"/>
                <a:cs typeface="Microsoft Yahei"/>
              </a:rPr>
              <a:t>通过“预防死亡游戏”，玩家可以深入了解地球面临的危机，以及个人在环保和资源管理中的责任。这款游戏旨在激发玩家的环保意识，让他们在游戏中学习到可持续发展的重要性，并将这些知识应用到现实生活中。</a:t>
            </a:r>
          </a:p>
        </p:txBody>
      </p:sp>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游戏玩法</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游戏内容</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3" r="163"/>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玩家扮演的主角，拥有独特的技能和能力，需要利用这些技能和能力来克服游戏中的挑战和障碍。</a:t>
            </a:r>
            <a:endParaRPr lang="en-US" sz="1100"/>
          </a:p>
        </p:txBody>
      </p:sp>
      <p:sp>
        <p:nvSpPr>
          <p:cNvPr id="5" name="AutoShape 5"/>
          <p:cNvSpPr/>
          <p:nvPr/>
        </p:nvSpPr>
        <p:spPr>
          <a:xfrm>
            <a:off x="601724" y="4315960"/>
            <a:ext cx="3052052" cy="1604591"/>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提供帮助、指导和支持的其他角色，他们可以为主角提供道具、提示和建议。</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角色设定</a:t>
              </a:r>
            </a:p>
          </p:txBody>
        </p:sp>
      </p:grpSp>
      <p:sp>
        <p:nvSpPr>
          <p:cNvPr id="28" name="AutoShape 28"/>
          <p:cNvSpPr/>
          <p:nvPr/>
        </p:nvSpPr>
        <p:spPr>
          <a:xfrm>
            <a:off x="601724" y="3976765"/>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辅助角色</a:t>
            </a:r>
            <a:endParaRPr lang="en-US" sz="1100"/>
          </a:p>
        </p:txBody>
      </p:sp>
      <p:sp>
        <p:nvSpPr>
          <p:cNvPr id="29" name="AutoShape 29"/>
          <p:cNvSpPr/>
          <p:nvPr/>
        </p:nvSpPr>
        <p:spPr>
          <a:xfrm>
            <a:off x="563624" y="1405309"/>
            <a:ext cx="2936423" cy="339195"/>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主角</a:t>
            </a:r>
            <a:endParaRPr lang="en-US" sz="1100"/>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636033"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初级关卡</a:t>
            </a: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适合初学者和新手玩家，难度较低，主要目的是让玩家熟悉游戏规则和操作。</a:t>
            </a:r>
          </a:p>
        </p:txBody>
      </p:sp>
      <p:sp>
        <p:nvSpPr>
          <p:cNvPr id="6" name="AutoShape 6"/>
          <p:cNvSpPr/>
          <p:nvPr/>
        </p:nvSpPr>
        <p:spPr>
          <a:xfrm>
            <a:off x="4403619"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中级关卡</a:t>
            </a: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适合有一定游戏经验的玩家，难度适中，需要玩家具备一定的技巧和策略。</a:t>
            </a:r>
          </a:p>
        </p:txBody>
      </p:sp>
      <p:sp>
        <p:nvSpPr>
          <p:cNvPr id="10" name="AutoShape 10"/>
          <p:cNvSpPr/>
          <p:nvPr/>
        </p:nvSpPr>
        <p:spPr>
          <a:xfrm>
            <a:off x="8171205" y="1751287"/>
            <a:ext cx="3519940" cy="423445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325" b="1">
                <a:solidFill>
                  <a:srgbClr val="FFFFFF">
                    <a:alpha val="100000"/>
                  </a:srgbClr>
                </a:solidFill>
                <a:latin typeface="Microsoft Yahei"/>
                <a:ea typeface="Microsoft Yahei"/>
                <a:cs typeface="Microsoft Yahei"/>
              </a:rPr>
              <a:t>高级关卡</a:t>
            </a: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500">
                <a:solidFill>
                  <a:srgbClr val="FFFFFF">
                    <a:alpha val="100000"/>
                  </a:srgbClr>
                </a:solidFill>
                <a:latin typeface="Microsoft Yahei"/>
                <a:ea typeface="Microsoft Yahei"/>
                <a:cs typeface="Microsoft Yahei"/>
              </a:rPr>
              <a:t>适合资深玩家和挑战者，难度较高，需要玩家具备高超的技巧和判断力。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关卡设计</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07497" y="2686653"/>
            <a:ext cx="2748437" cy="2355803"/>
          </a:xfrm>
          <a:prstGeom prst="hexagon">
            <a:avLst>
              <a:gd name="adj" fmla="val 25000"/>
              <a:gd name="vf" fmla="val 11547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7014310" y="1448346"/>
            <a:ext cx="3186374" cy="4832416"/>
          </a:xfrm>
          <a:prstGeom prst="homePlate">
            <a:avLst>
              <a:gd name="adj" fmla="val 50000"/>
            </a:avLst>
          </a:pr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085580" y="1448346"/>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085580" y="3849453"/>
            <a:ext cx="1857460" cy="2431309"/>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8537025" y="2686653"/>
            <a:ext cx="1797055" cy="2355803"/>
          </a:xfrm>
          <a:prstGeom prst="diamond">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6727185" y="2291057"/>
            <a:ext cx="574252" cy="574252"/>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682521" y="4710666"/>
            <a:ext cx="663580" cy="663580"/>
          </a:xfrm>
          <a:custGeom>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a:off x="9135666" y="3564667"/>
            <a:ext cx="599774" cy="599774"/>
          </a:xfrm>
          <a:custGeom>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1702239"/>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1071515" y="154168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攻击道具</a:t>
            </a:r>
          </a:p>
        </p:txBody>
      </p:sp>
      <p:sp>
        <p:nvSpPr>
          <p:cNvPr id="12" name="TextBox 12"/>
          <p:cNvSpPr txBox="1"/>
          <p:nvPr/>
        </p:nvSpPr>
        <p:spPr>
          <a:xfrm>
            <a:off x="1071515" y="2035834"/>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用于攻击敌人或解除障碍的道具，如炸弹、火箭筒等。</a:t>
            </a:r>
          </a:p>
        </p:txBody>
      </p:sp>
      <p:sp>
        <p:nvSpPr>
          <p:cNvPr id="13" name="TextBox 13"/>
          <p:cNvSpPr txBox="1"/>
          <p:nvPr/>
        </p:nvSpPr>
        <p:spPr>
          <a:xfrm>
            <a:off x="1071515" y="3085355"/>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防御道具</a:t>
            </a:r>
          </a:p>
        </p:txBody>
      </p:sp>
      <p:sp>
        <p:nvSpPr>
          <p:cNvPr id="14" name="TextBox 14"/>
          <p:cNvSpPr txBox="1"/>
          <p:nvPr/>
        </p:nvSpPr>
        <p:spPr>
          <a:xfrm>
            <a:off x="1071515" y="357950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用于保护主角免受敌人攻击或增强防御力的道具，如护盾、铠甲等。</a:t>
            </a:r>
          </a:p>
        </p:txBody>
      </p:sp>
      <p:sp>
        <p:nvSpPr>
          <p:cNvPr id="15" name="TextBox 15"/>
          <p:cNvSpPr txBox="1"/>
          <p:nvPr/>
        </p:nvSpPr>
        <p:spPr>
          <a:xfrm>
            <a:off x="1071515" y="4649506"/>
            <a:ext cx="2477594" cy="4644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800" b="1">
                <a:solidFill>
                  <a:schemeClr val="accent1">
                    <a:alpha val="100000"/>
                  </a:schemeClr>
                </a:solidFill>
                <a:latin typeface="Microsoft Yahei"/>
                <a:ea typeface="Microsoft Yahei"/>
                <a:cs typeface="Microsoft Yahei"/>
              </a:rPr>
              <a:t>辅助道具</a:t>
            </a:r>
          </a:p>
        </p:txBody>
      </p:sp>
      <p:sp>
        <p:nvSpPr>
          <p:cNvPr id="16" name="TextBox 16"/>
          <p:cNvSpPr txBox="1"/>
          <p:nvPr/>
        </p:nvSpPr>
        <p:spPr>
          <a:xfrm>
            <a:off x="1071515" y="5143655"/>
            <a:ext cx="4665544"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用于提供帮助或增强主角能力的道具，如加速器、能量药剂等。</a:t>
            </a:r>
          </a:p>
        </p:txBody>
      </p:sp>
      <p:sp>
        <p:nvSpPr>
          <p:cNvPr id="17" name="AutoShape 17"/>
          <p:cNvSpPr/>
          <p:nvPr/>
        </p:nvSpPr>
        <p:spPr>
          <a:xfrm>
            <a:off x="904945" y="3245910"/>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808202"/>
            <a:ext cx="166570" cy="16657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道具使用</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903307" y="3150955"/>
            <a:ext cx="6195974" cy="172638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200">
                <a:solidFill>
                  <a:schemeClr val="lt1">
                    <a:alpha val="100000"/>
                  </a:schemeClr>
                </a:solidFill>
                <a:latin typeface="Microsoft Yahei"/>
                <a:ea typeface="Microsoft Yahei"/>
                <a:cs typeface="Microsoft Yahei"/>
              </a:rPr>
              <a:t>游戏特色</a:t>
            </a:r>
          </a:p>
        </p:txBody>
      </p:sp>
      <p:sp>
        <p:nvSpPr>
          <p:cNvPr id="3" name="TextBox 3"/>
          <p:cNvSpPr txBox="1"/>
          <p:nvPr/>
        </p:nvSpPr>
        <p:spPr>
          <a:xfrm>
            <a:off x="1110458" y="402103"/>
            <a:ext cx="9307046" cy="231152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1550" b="1">
                <a:solidFill>
                  <a:schemeClr val="dk2">
                    <a:alpha val="100000"/>
                  </a:schemeClr>
                </a:solidFill>
                <a:latin typeface="Microsoft Yahei"/>
                <a:ea typeface="Microsoft Yahei"/>
                <a:cs typeface="Microsoft Yahei"/>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玩家参与度高</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预防死亡游戏具有高度的互动性，玩家需要积极参与其中，通过与游戏互动来获得知识和技能。</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社交元素丰富</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游戏中的社交元素可以让玩家与他人合作，共同完成任务或挑战，增强玩家之间的互动和交流。</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l="25531" r="25531"/>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互动性</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tretch>
            <a:fillRect/>
          </a:stretch>
        </p:blipFill>
        <p:spPr>
          <a:xfrm>
            <a:off x="939482" y="1415327"/>
            <a:ext cx="4843295" cy="4843295"/>
          </a:xfrm>
          <a:prstGeom prst="roundRect">
            <a:avLst/>
          </a:prstGeom>
        </p:spPr>
      </p:pic>
      <p:sp>
        <p:nvSpPr>
          <p:cNvPr id="3" name="TextBox 3"/>
          <p:cNvSpPr txBox="1"/>
          <p:nvPr/>
        </p:nvSpPr>
        <p:spPr>
          <a:xfrm>
            <a:off x="6261748" y="2005888"/>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预防死亡游戏具有一定的挑战性，需要玩家具备一定的技能和知识才能通过。</a:t>
            </a:r>
          </a:p>
        </p:txBody>
      </p:sp>
      <p:sp>
        <p:nvSpPr>
          <p:cNvPr id="4" name="TextBox 4"/>
          <p:cNvSpPr txBox="1"/>
          <p:nvPr/>
        </p:nvSpPr>
        <p:spPr>
          <a:xfrm>
            <a:off x="6261748" y="1352723"/>
            <a:ext cx="4638675"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难度适中</a:t>
            </a:r>
          </a:p>
        </p:txBody>
      </p:sp>
      <p:sp>
        <p:nvSpPr>
          <p:cNvPr id="5" name="TextBox 5"/>
          <p:cNvSpPr txBox="1"/>
          <p:nvPr/>
        </p:nvSpPr>
        <p:spPr>
          <a:xfrm>
            <a:off x="6261748" y="4499375"/>
            <a:ext cx="4762500" cy="1838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1350">
                <a:solidFill>
                  <a:schemeClr val="dk1">
                    <a:alpha val="100000"/>
                  </a:schemeClr>
                </a:solidFill>
                <a:latin typeface="Microsoft Yahei"/>
                <a:ea typeface="Microsoft Yahei"/>
                <a:cs typeface="Microsoft Yahei"/>
              </a:rPr>
              <a:t>游戏的目标是帮助玩家掌握预防死亡的知识和技能，提高生存能力，具有明确的目标导向。</a:t>
            </a:r>
          </a:p>
        </p:txBody>
      </p:sp>
      <p:sp>
        <p:nvSpPr>
          <p:cNvPr id="6" name="TextBox 6"/>
          <p:cNvSpPr txBox="1"/>
          <p:nvPr/>
        </p:nvSpPr>
        <p:spPr>
          <a:xfrm>
            <a:off x="6261748" y="3870593"/>
            <a:ext cx="5124450" cy="8382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86000"/>
              </a:lnSpc>
            </a:pPr>
            <a:r>
              <a:rPr lang="en-US" sz="2014" b="1">
                <a:solidFill>
                  <a:schemeClr val="accent1">
                    <a:alpha val="100000"/>
                  </a:schemeClr>
                </a:solidFill>
                <a:latin typeface="Microsoft Yahei"/>
                <a:ea typeface="Microsoft Yahei"/>
                <a:cs typeface="Microsoft Yahei"/>
              </a:rPr>
              <a:t>目标明确</a:t>
            </a:r>
          </a:p>
        </p:txBody>
      </p:sp>
      <p:grpSp>
        <p:nvGrpSpPr>
          <p:cNvPr id="7" name="Group 7"/>
          <p:cNvGrpSpPr/>
          <p:nvPr/>
        </p:nvGrpSpPr>
        <p:grpSpPr>
          <a:xfrm>
            <a:off x="454963" y="93878"/>
            <a:ext cx="10641129" cy="914400"/>
            <a:chOff x="454963" y="93878"/>
            <a:chExt cx="10641129" cy="914400"/>
          </a:xfrm>
        </p:grpSpPr>
        <p:sp>
          <p:nvSpPr>
            <p:cNvPr id="8" name="AutoShape 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TextBox 2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挑战性</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https://d.book118.com/378013063064006036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6FFF4"/>
      </a:lt1>
      <a:dk2>
        <a:srgbClr val="083800"/>
      </a:dk2>
      <a:lt2>
        <a:srgbClr val="FFFFFF"/>
      </a:lt2>
      <a:accent1>
        <a:srgbClr val="59AE93"/>
      </a:accent1>
      <a:accent2>
        <a:srgbClr val="83BB7A"/>
      </a:accent2>
      <a:accent3>
        <a:srgbClr val="2D7A61"/>
      </a:accent3>
      <a:accent4>
        <a:srgbClr val="87D295"/>
      </a:accent4>
      <a:accent5>
        <a:srgbClr val="BEEA8F"/>
      </a:accent5>
      <a:accent6>
        <a:srgbClr val="90DECB"/>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58</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2024-09-15T19:53:16.296</cp:lastPrinted>
  <dcterms:created xsi:type="dcterms:W3CDTF">2024-09-15T11:53:16Z</dcterms:created>
  <dcterms:modified xsi:type="dcterms:W3CDTF">2024-09-15T11:53:18Z</dcterms:modified>
</cp:coreProperties>
</file>