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E8F696-7833-44B5-B800-2E99A82FC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8D366-EDBA-4509-A1E9-F4F43291E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D60566-9166-44D7-AC36-5D7960458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0B5BF4-997E-4EB2-9EB5-E3EF89EF8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F8D536-893D-4C5D-825B-5B3897F8C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ACB26F-8543-44E7-B6A6-E75575A67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B515F2-40DA-4EF1-80D2-686EECCC96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D2D1D-BCBA-4DC9-BE99-2109A07A1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279EFD-2ACA-4DE5-9315-04CBA7E41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D881E-E90D-4A47-9FC5-4EA74ACD50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B3F9C-23B1-4BBB-9C5E-8379CF68F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1407405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酒依赖病人护理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酒依赖病人的护理需求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酒依赖病人的护理方法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酒依赖病人的康复与预防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酒依赖病人的护理案例分享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124" r="211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721" r="3272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925" r="289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酒依赖是指个体长期过度依赖酒精，导致出现明显的生理、心理及社会功能损害的状态。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酒依赖者通常无法控制自己的饮酒行为，出现戒断症状、耐受性增加和对酒精的强烈渴求。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定义与特征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83" b="38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某些人可能天生对酒精较为敏感，容易产生依赖。同时，遗传因素也可能增加个体对酒精的依赖风险。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社会文化背景、家庭影响、生活压力等环境因素也可能促使个体形成酒依赖。例如，社交场合中的饮酒习惯、家庭中的饮酒文化等。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酒依赖的成因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生物学因素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长期饮酒可能导致肝脏疾病、心血管疾病、消化系统疾病等多种身体健康问题。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身体健康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" r="2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00" r="1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社会功能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792" r="14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酒依赖可能导致情绪问题、焦虑、抑郁等心理障碍，影响个体的认知能力和社会功能。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酒依赖者可能因饮酒而失去工作、家庭和社会关系，导致社会功能的严重损害。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酒依赖的影响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酒依赖病人的护理需求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6088" r="608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l="12177" r="12177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21054" r="21054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酒依赖病人的护理需求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酒依赖病人的护理方法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认知行为疗法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家庭治疗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团体治疗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1954" r="1195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9594" b="959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056" r="205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帮助病人认识并改变不良的饮酒行为和思维模式，增强自我控制能力。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通过倾听、理解和支持，缓解病人的焦虑、抑郁等情绪问题，增强治疗信心。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改善家庭关系，解决家庭矛盾，减少家庭因素对病人饮酒行为的负面影响。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通过集体活动和交流，增强病人的社交能力和自我认同感，减少孤独感和饮酒欲望。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https://d.book118.com/378014074056006043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2024-09-22T23:35:22.934</cp:lastPrinted>
  <dcterms:created xsi:type="dcterms:W3CDTF">2024-09-22T15:35:22Z</dcterms:created>
  <dcterms:modified xsi:type="dcterms:W3CDTF">2024-09-22T15:35:24Z</dcterms:modified>
</cp:coreProperties>
</file>