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500988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1" r:id="rId18"/>
    <p:sldId id="304" r:id="rId19"/>
    <p:sldId id="306" r:id="rId20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7.xml" /><Relationship Id="rId21" Type="http://schemas.openxmlformats.org/officeDocument/2006/relationships/tags" Target="tags/tag251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68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104867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7.xml" /><Relationship Id="rId11" Type="http://schemas.openxmlformats.org/officeDocument/2006/relationships/tags" Target="../tags/tag8.xml" /><Relationship Id="rId12" Type="http://schemas.openxmlformats.org/officeDocument/2006/relationships/image" Target="../media/image4.png" /><Relationship Id="rId13" Type="http://schemas.openxmlformats.org/officeDocument/2006/relationships/tags" Target="../tags/tag9.xml" /><Relationship Id="rId14" Type="http://schemas.openxmlformats.org/officeDocument/2006/relationships/image" Target="../media/image5.png" /><Relationship Id="rId15" Type="http://schemas.openxmlformats.org/officeDocument/2006/relationships/tags" Target="../tags/tag10.xml" /><Relationship Id="rId16" Type="http://schemas.openxmlformats.org/officeDocument/2006/relationships/tags" Target="../tags/tag11.xml" /><Relationship Id="rId17" Type="http://schemas.openxmlformats.org/officeDocument/2006/relationships/tags" Target="../tags/tag12.xml" /><Relationship Id="rId18" Type="http://schemas.openxmlformats.org/officeDocument/2006/relationships/tags" Target="../tags/tag13.xml" /><Relationship Id="rId19" Type="http://schemas.openxmlformats.org/officeDocument/2006/relationships/tags" Target="../tags/tag14.xml" /><Relationship Id="rId2" Type="http://schemas.openxmlformats.org/officeDocument/2006/relationships/tags" Target="../tags/tag2.xml" /><Relationship Id="rId20" Type="http://schemas.openxmlformats.org/officeDocument/2006/relationships/slideMaster" Target="../slideMasters/slideMaster2.xml" /><Relationship Id="rId3" Type="http://schemas.openxmlformats.org/officeDocument/2006/relationships/image" Target="../media/image1.png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image" Target="../media/image2.png" /><Relationship Id="rId7" Type="http://schemas.openxmlformats.org/officeDocument/2006/relationships/tags" Target="../tags/tag5.xml" /><Relationship Id="rId8" Type="http://schemas.openxmlformats.org/officeDocument/2006/relationships/image" Target="../media/image3.png" /><Relationship Id="rId9" Type="http://schemas.openxmlformats.org/officeDocument/2006/relationships/tags" Target="../tags/tag6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.xml" /><Relationship Id="rId2" Type="http://schemas.openxmlformats.org/officeDocument/2006/relationships/image" Target="../media/image6.png" /><Relationship Id="rId3" Type="http://schemas.openxmlformats.org/officeDocument/2006/relationships/tags" Target="../tags/tag16.xml" /><Relationship Id="rId4" Type="http://schemas.openxmlformats.org/officeDocument/2006/relationships/tags" Target="../tags/tag17.xml" /><Relationship Id="rId5" Type="http://schemas.openxmlformats.org/officeDocument/2006/relationships/tags" Target="../tags/tag18.xml" /><Relationship Id="rId6" Type="http://schemas.openxmlformats.org/officeDocument/2006/relationships/tags" Target="../tags/tag19.xml" /><Relationship Id="rId7" Type="http://schemas.openxmlformats.org/officeDocument/2006/relationships/tags" Target="../tags/tag20.xml" /><Relationship Id="rId8" Type="http://schemas.openxmlformats.org/officeDocument/2006/relationships/tags" Target="../tags/tag21.xml" /><Relationship Id="rId9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2" Type="http://schemas.openxmlformats.org/officeDocument/2006/relationships/tags" Target="../tags/tag23.xml" /><Relationship Id="rId3" Type="http://schemas.openxmlformats.org/officeDocument/2006/relationships/image" Target="../media/image6.png" /><Relationship Id="rId4" Type="http://schemas.openxmlformats.org/officeDocument/2006/relationships/tags" Target="../tags/tag24.xml" /><Relationship Id="rId5" Type="http://schemas.openxmlformats.org/officeDocument/2006/relationships/tags" Target="../tags/tag25.xml" /><Relationship Id="rId6" Type="http://schemas.openxmlformats.org/officeDocument/2006/relationships/tags" Target="../tags/tag26.xml" /><Relationship Id="rId7" Type="http://schemas.openxmlformats.org/officeDocument/2006/relationships/tags" Target="../tags/tag27.xml" /><Relationship Id="rId8" Type="http://schemas.openxmlformats.org/officeDocument/2006/relationships/tags" Target="../tags/tag28.xml" /><Relationship Id="rId9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9.xml" /><Relationship Id="rId10" Type="http://schemas.openxmlformats.org/officeDocument/2006/relationships/tags" Target="../tags/tag35.xml" /><Relationship Id="rId11" Type="http://schemas.openxmlformats.org/officeDocument/2006/relationships/tags" Target="../tags/tag36.xml" /><Relationship Id="rId12" Type="http://schemas.openxmlformats.org/officeDocument/2006/relationships/image" Target="../media/image4.png" /><Relationship Id="rId13" Type="http://schemas.openxmlformats.org/officeDocument/2006/relationships/tags" Target="../tags/tag37.xml" /><Relationship Id="rId14" Type="http://schemas.openxmlformats.org/officeDocument/2006/relationships/image" Target="../media/image5.png" /><Relationship Id="rId15" Type="http://schemas.openxmlformats.org/officeDocument/2006/relationships/tags" Target="../tags/tag38.xml" /><Relationship Id="rId16" Type="http://schemas.openxmlformats.org/officeDocument/2006/relationships/tags" Target="../tags/tag39.xml" /><Relationship Id="rId17" Type="http://schemas.openxmlformats.org/officeDocument/2006/relationships/tags" Target="../tags/tag40.xml" /><Relationship Id="rId18" Type="http://schemas.openxmlformats.org/officeDocument/2006/relationships/tags" Target="../tags/tag41.xml" /><Relationship Id="rId19" Type="http://schemas.openxmlformats.org/officeDocument/2006/relationships/slideMaster" Target="../slideMasters/slideMaster2.xml" /><Relationship Id="rId2" Type="http://schemas.openxmlformats.org/officeDocument/2006/relationships/tags" Target="../tags/tag30.xml" /><Relationship Id="rId3" Type="http://schemas.openxmlformats.org/officeDocument/2006/relationships/image" Target="../media/image1.png" /><Relationship Id="rId4" Type="http://schemas.openxmlformats.org/officeDocument/2006/relationships/tags" Target="../tags/tag31.xml" /><Relationship Id="rId5" Type="http://schemas.openxmlformats.org/officeDocument/2006/relationships/tags" Target="../tags/tag32.xml" /><Relationship Id="rId6" Type="http://schemas.openxmlformats.org/officeDocument/2006/relationships/image" Target="../media/image2.png" /><Relationship Id="rId7" Type="http://schemas.openxmlformats.org/officeDocument/2006/relationships/tags" Target="../tags/tag33.xml" /><Relationship Id="rId8" Type="http://schemas.openxmlformats.org/officeDocument/2006/relationships/image" Target="../media/image3.png" /><Relationship Id="rId9" Type="http://schemas.openxmlformats.org/officeDocument/2006/relationships/tags" Target="../tags/tag34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2.xml" /><Relationship Id="rId10" Type="http://schemas.openxmlformats.org/officeDocument/2006/relationships/slideMaster" Target="../slideMasters/slideMaster2.xml" /><Relationship Id="rId2" Type="http://schemas.openxmlformats.org/officeDocument/2006/relationships/image" Target="../media/image6.png" /><Relationship Id="rId3" Type="http://schemas.openxmlformats.org/officeDocument/2006/relationships/tags" Target="../tags/tag43.xml" /><Relationship Id="rId4" Type="http://schemas.openxmlformats.org/officeDocument/2006/relationships/tags" Target="../tags/tag44.xml" /><Relationship Id="rId5" Type="http://schemas.openxmlformats.org/officeDocument/2006/relationships/tags" Target="../tags/tag45.xml" /><Relationship Id="rId6" Type="http://schemas.openxmlformats.org/officeDocument/2006/relationships/tags" Target="../tags/tag46.xml" /><Relationship Id="rId7" Type="http://schemas.openxmlformats.org/officeDocument/2006/relationships/tags" Target="../tags/tag47.xml" /><Relationship Id="rId8" Type="http://schemas.openxmlformats.org/officeDocument/2006/relationships/tags" Target="../tags/tag48.xml" /><Relationship Id="rId9" Type="http://schemas.openxmlformats.org/officeDocument/2006/relationships/tags" Target="../tags/tag49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0.xml" /><Relationship Id="rId10" Type="http://schemas.openxmlformats.org/officeDocument/2006/relationships/tags" Target="../tags/tag58.xml" /><Relationship Id="rId11" Type="http://schemas.openxmlformats.org/officeDocument/2006/relationships/tags" Target="../tags/tag59.xml" /><Relationship Id="rId12" Type="http://schemas.openxmlformats.org/officeDocument/2006/relationships/slideMaster" Target="../slideMasters/slideMaster2.xml" /><Relationship Id="rId2" Type="http://schemas.openxmlformats.org/officeDocument/2006/relationships/image" Target="../media/image6.png" /><Relationship Id="rId3" Type="http://schemas.openxmlformats.org/officeDocument/2006/relationships/tags" Target="../tags/tag51.xml" /><Relationship Id="rId4" Type="http://schemas.openxmlformats.org/officeDocument/2006/relationships/tags" Target="../tags/tag52.xml" /><Relationship Id="rId5" Type="http://schemas.openxmlformats.org/officeDocument/2006/relationships/tags" Target="../tags/tag53.xml" /><Relationship Id="rId6" Type="http://schemas.openxmlformats.org/officeDocument/2006/relationships/tags" Target="../tags/tag54.xml" /><Relationship Id="rId7" Type="http://schemas.openxmlformats.org/officeDocument/2006/relationships/tags" Target="../tags/tag55.xml" /><Relationship Id="rId8" Type="http://schemas.openxmlformats.org/officeDocument/2006/relationships/tags" Target="../tags/tag56.xml" /><Relationship Id="rId9" Type="http://schemas.openxmlformats.org/officeDocument/2006/relationships/tags" Target="../tags/tag57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0.xml" /><Relationship Id="rId2" Type="http://schemas.openxmlformats.org/officeDocument/2006/relationships/image" Target="../media/image6.png" /><Relationship Id="rId3" Type="http://schemas.openxmlformats.org/officeDocument/2006/relationships/tags" Target="../tags/tag61.xml" /><Relationship Id="rId4" Type="http://schemas.openxmlformats.org/officeDocument/2006/relationships/tags" Target="../tags/tag62.xml" /><Relationship Id="rId5" Type="http://schemas.openxmlformats.org/officeDocument/2006/relationships/tags" Target="../tags/tag63.xml" /><Relationship Id="rId6" Type="http://schemas.openxmlformats.org/officeDocument/2006/relationships/tags" Target="../tags/tag64.xml" /><Relationship Id="rId7" Type="http://schemas.openxmlformats.org/officeDocument/2006/relationships/tags" Target="../tags/tag65.xml" /><Relationship Id="rId8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6.png" /><Relationship Id="rId2" Type="http://schemas.openxmlformats.org/officeDocument/2006/relationships/tags" Target="../tags/tag66.xml" /><Relationship Id="rId3" Type="http://schemas.openxmlformats.org/officeDocument/2006/relationships/tags" Target="../tags/tag67.xml" /><Relationship Id="rId4" Type="http://schemas.openxmlformats.org/officeDocument/2006/relationships/tags" Target="../tags/tag68.xml" /><Relationship Id="rId5" Type="http://schemas.openxmlformats.org/officeDocument/2006/relationships/tags" Target="../tags/tag69.xml" /><Relationship Id="rId6" Type="http://schemas.openxmlformats.org/officeDocument/2006/relationships/tags" Target="../tags/tag70.xml" /><Relationship Id="rId7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1.xml" /><Relationship Id="rId2" Type="http://schemas.openxmlformats.org/officeDocument/2006/relationships/image" Target="../media/image6.png" /><Relationship Id="rId3" Type="http://schemas.openxmlformats.org/officeDocument/2006/relationships/tags" Target="../tags/tag72.xml" /><Relationship Id="rId4" Type="http://schemas.openxmlformats.org/officeDocument/2006/relationships/tags" Target="../tags/tag73.xml" /><Relationship Id="rId5" Type="http://schemas.openxmlformats.org/officeDocument/2006/relationships/tags" Target="../tags/tag74.xml" /><Relationship Id="rId6" Type="http://schemas.openxmlformats.org/officeDocument/2006/relationships/tags" Target="../tags/tag75.xml" /><Relationship Id="rId7" Type="http://schemas.openxmlformats.org/officeDocument/2006/relationships/tags" Target="../tags/tag76.xml" /><Relationship Id="rId8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7.xml" /><Relationship Id="rId2" Type="http://schemas.openxmlformats.org/officeDocument/2006/relationships/image" Target="../media/image6.png" /><Relationship Id="rId3" Type="http://schemas.openxmlformats.org/officeDocument/2006/relationships/tags" Target="../tags/tag78.xml" /><Relationship Id="rId4" Type="http://schemas.openxmlformats.org/officeDocument/2006/relationships/tags" Target="../tags/tag79.xml" /><Relationship Id="rId5" Type="http://schemas.openxmlformats.org/officeDocument/2006/relationships/tags" Target="../tags/tag80.xml" /><Relationship Id="rId6" Type="http://schemas.openxmlformats.org/officeDocument/2006/relationships/tags" Target="../tags/tag81.xml" /><Relationship Id="rId7" Type="http://schemas.openxmlformats.org/officeDocument/2006/relationships/tags" Target="../tags/tag82.xml" /><Relationship Id="rId8" Type="http://schemas.openxmlformats.org/officeDocument/2006/relationships/tags" Target="../tags/tag83.xml" /><Relationship Id="rId9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4.xml" /><Relationship Id="rId10" Type="http://schemas.openxmlformats.org/officeDocument/2006/relationships/tags" Target="../tags/tag90.xml" /><Relationship Id="rId11" Type="http://schemas.openxmlformats.org/officeDocument/2006/relationships/image" Target="../media/image4.png" /><Relationship Id="rId12" Type="http://schemas.openxmlformats.org/officeDocument/2006/relationships/tags" Target="../tags/tag91.xml" /><Relationship Id="rId13" Type="http://schemas.openxmlformats.org/officeDocument/2006/relationships/image" Target="../media/image5.png" /><Relationship Id="rId14" Type="http://schemas.openxmlformats.org/officeDocument/2006/relationships/tags" Target="../tags/tag92.xml" /><Relationship Id="rId15" Type="http://schemas.openxmlformats.org/officeDocument/2006/relationships/tags" Target="../tags/tag93.xml" /><Relationship Id="rId16" Type="http://schemas.openxmlformats.org/officeDocument/2006/relationships/tags" Target="../tags/tag94.xml" /><Relationship Id="rId17" Type="http://schemas.openxmlformats.org/officeDocument/2006/relationships/tags" Target="../tags/tag95.xml" /><Relationship Id="rId18" Type="http://schemas.openxmlformats.org/officeDocument/2006/relationships/tags" Target="../tags/tag96.xml" /><Relationship Id="rId19" Type="http://schemas.openxmlformats.org/officeDocument/2006/relationships/slideMaster" Target="../slideMasters/slideMaster2.xml" /><Relationship Id="rId2" Type="http://schemas.openxmlformats.org/officeDocument/2006/relationships/tags" Target="../tags/tag85.xml" /><Relationship Id="rId3" Type="http://schemas.openxmlformats.org/officeDocument/2006/relationships/image" Target="../media/image1.png" /><Relationship Id="rId4" Type="http://schemas.openxmlformats.org/officeDocument/2006/relationships/tags" Target="../tags/tag86.xml" /><Relationship Id="rId5" Type="http://schemas.openxmlformats.org/officeDocument/2006/relationships/tags" Target="../tags/tag87.xml" /><Relationship Id="rId6" Type="http://schemas.openxmlformats.org/officeDocument/2006/relationships/image" Target="../media/image2.png" /><Relationship Id="rId7" Type="http://schemas.openxmlformats.org/officeDocument/2006/relationships/tags" Target="../tags/tag88.xml" /><Relationship Id="rId8" Type="http://schemas.openxmlformats.org/officeDocument/2006/relationships/image" Target="../media/image3.png" /><Relationship Id="rId9" Type="http://schemas.openxmlformats.org/officeDocument/2006/relationships/tags" Target="../tags/tag89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323ADBC-F08E-44C9-AA29-72A9A07A19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46DC4A1-647C-4B66-8FDB-B55ADECF9E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F5ADAA1-5EB4-405A-8967-732D708883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30F7C71-1A97-4C57-B373-184C47538F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6D39496-8098-4A83-909B-668AF8D939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31D55A7-8A14-4427-9ED6-D3D06C5E12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54EE207-D158-462A-809D-7EB19F3547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53CC9EE-36B1-4DD4-8F4E-CEE0EA8F2B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524B55F-DA4B-4F4A-A114-8C9D3E9F56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62FA50C-06E5-4226-99B1-D08E85B828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D420E48-0E4F-4C98-B02F-B8973A3B3B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68" name="矩形 15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670" name="矩形 14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55" name="图片 1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>
            <a:avLst/>
          </a:prstGeom>
        </p:spPr>
      </p:pic>
      <p:pic>
        <p:nvPicPr>
          <p:cNvPr id="2097157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3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>
            <a:avLst/>
          </a:prstGeom>
        </p:spPr>
      </p:pic>
      <p:pic>
        <p:nvPicPr>
          <p:cNvPr id="2097159" name="图片 11" descr="背景图案  中度可信度描述已自动生成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161" name="图片 13" descr="桌子上放着许多花  中度可信度描述已自动生成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0" h="1832019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672" name="标题 9"/>
          <p:cNvSpPr txBox="1">
            <a:spLocks noGrp="1"/>
          </p:cNvSpPr>
          <p:nvPr>
            <p:ph type="title" idx="5" hasCustomPrompt="1"/>
            <p:custDataLst>
              <p:tags r:id="rId10"/>
            </p:custDataLst>
          </p:nvPr>
        </p:nvSpPr>
        <p:spPr>
          <a:xfrm>
            <a:off x="2757805" y="1013460"/>
            <a:ext cx="6718935" cy="2818765"/>
          </a:xfrm>
          <a:prstGeom prst="rect">
            <a:avLst/>
          </a:prstGeom>
          <a:noFill/>
        </p:spPr>
        <p:txBody>
          <a:bodyPr vert="horz" wrap="square" anchor="b" anchorCtr="0">
            <a:noAutofit/>
          </a:bodyPr>
          <a:lstStyle>
            <a:lvl1pPr marL="0" marR="0" algn="ctr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lnSpc>
                <a:spcPct val="12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74" name="文本占位符 8"/>
          <p:cNvSpPr txBox="1">
            <a:spLocks noGrp="1"/>
          </p:cNvSpPr>
          <p:nvPr>
            <p:ph type="body" idx="4" hasCustomPrompt="1"/>
            <p:custDataLst>
              <p:tags r:id="rId11"/>
            </p:custDataLst>
          </p:nvPr>
        </p:nvSpPr>
        <p:spPr>
          <a:xfrm>
            <a:off x="2757170" y="4084955"/>
            <a:ext cx="6719570" cy="3524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sz="1600" b="1" i="0" u="none" strike="noStrike" kern="1200" cap="none" spc="0" normalizeH="0" baseline="0" noProof="1">
                <a:solidFill>
                  <a:schemeClr val="accent2">
                    <a:alpha val="4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pic>
        <p:nvPicPr>
          <p:cNvPr id="2097163" name="VCG41N473513072" descr="图片包含 游戏机, 动物, 花, 珊瑚  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 rot="5400000">
            <a:off x="323850" y="5396865"/>
            <a:ext cx="1442085" cy="1479550"/>
          </a:xfrm>
          <a:prstGeom prst="rect">
            <a:avLst/>
          </a:prstGeom>
        </p:spPr>
      </p:pic>
      <p:pic>
        <p:nvPicPr>
          <p:cNvPr id="2097165" name="图片 7" descr="图片包含 昆虫, 动物, 游戏机  描述已自动生成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10196830" y="3087370"/>
            <a:ext cx="1533525" cy="1501775"/>
          </a:xfrm>
          <a:prstGeom prst="rect">
            <a:avLst/>
          </a:prstGeom>
        </p:spPr>
      </p:pic>
      <p:sp>
        <p:nvSpPr>
          <p:cNvPr id="1048676" name="文本占位符 6"/>
          <p:cNvSpPr>
            <a:spLocks noGrp="1"/>
          </p:cNvSpPr>
          <p:nvPr>
            <p:ph type="body" idx="1" hasCustomPrompt="1"/>
            <p:custDataLst>
              <p:tags r:id="rId16"/>
            </p:custDataLst>
          </p:nvPr>
        </p:nvSpPr>
        <p:spPr>
          <a:xfrm>
            <a:off x="4746625" y="5284470"/>
            <a:ext cx="2740660" cy="567055"/>
          </a:xfrm>
          <a:prstGeom prst="round2DiagRect">
            <a:avLst>
              <a:gd name="adj1" fmla="val 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1" i="0" u="none" strike="noStrike" kern="1200" cap="none" spc="0" normalizeH="0" baseline="0" noProof="1">
                <a:solidFill>
                  <a:schemeClr val="l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84" name="矩形 8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67" name="图片 72" descr="不同颜色的花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686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330" y="608330"/>
            <a:ext cx="10968990" cy="70548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8" name="正文"/>
          <p:cNvSpPr txBox="1">
            <a:spLocks noGrp="1"/>
          </p:cNvSpPr>
          <p:nvPr>
            <p:ph idx="1" hasCustomPrompt="1"/>
            <p:custDataLst>
              <p:tags r:id="rId5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sp>
        <p:nvSpPr>
          <p:cNvPr id="1048696" name="矩形 6"/>
          <p:cNvSpPr/>
          <p:nvPr>
            <p:custDataLst>
              <p:tags r:id="rId1"/>
            </p:custDataLst>
          </p:nvPr>
        </p:nvSpPr>
        <p:spPr>
          <a:xfrm>
            <a:off x="0" y="6370955"/>
            <a:ext cx="12192000" cy="48641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698" name="标题 5" descr="7b0a20202020227461726765744d6f64756c65223a20226b6f6e6c696e65666f6e7473220a7d0a"/>
          <p:cNvSpPr txBox="1">
            <a:spLocks noGrp="1"/>
          </p:cNvSpPr>
          <p:nvPr>
            <p:ph type="title" idx="3" hasCustomPrompt="1"/>
            <p:custDataLst>
              <p:tags r:id="rId2"/>
            </p:custDataLst>
          </p:nvPr>
        </p:nvSpPr>
        <p:spPr>
          <a:xfrm>
            <a:off x="685800" y="271780"/>
            <a:ext cx="5461000" cy="1396365"/>
          </a:xfrm>
          <a:prstGeom prst="rect">
            <a:avLst/>
          </a:prstGeom>
          <a:noFill/>
        </p:spPr>
        <p:txBody>
          <a:bodyPr wrap="square" rtlCol="0" anchor="b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solidFill>
                  <a:schemeClr val="accent1">
                    <a:lumMod val="75000"/>
                  </a:schemeClr>
                </a:solidFill>
                <a:effectLst/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2097169" name="图片 60" descr="不同颜色的花  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rcRect t="48205" r="36442"/>
          <a:stretch>
            <a:fillRect/>
          </a:stretch>
        </p:blipFill>
        <p:spPr>
          <a:xfrm rot="1631206">
            <a:off x="8910320" y="-527685"/>
            <a:ext cx="3985260" cy="2016125"/>
          </a:xfrm>
          <a:custGeom>
            <a:gdLst>
              <a:gd name="connsiteX0" fmla="*/ 1 w 4133035"/>
              <a:gd name="connsiteY0" fmla="*/ 1571167 h 2091230"/>
              <a:gd name="connsiteX1" fmla="*/ 3058899 w 4133035"/>
              <a:gd name="connsiteY1" fmla="*/ 0 h 2091230"/>
              <a:gd name="connsiteX2" fmla="*/ 4133035 w 4133035"/>
              <a:gd name="connsiteY2" fmla="*/ 2091230 h 2091230"/>
              <a:gd name="connsiteX3" fmla="*/ 0 w 4133035"/>
              <a:gd name="connsiteY3" fmla="*/ 2091230 h 209123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33034" h="2091230">
                <a:moveTo>
                  <a:pt x="1" y="1571167"/>
                </a:moveTo>
                <a:lnTo>
                  <a:pt x="3058899" y="0"/>
                </a:lnTo>
                <a:lnTo>
                  <a:pt x="4133035" y="2091230"/>
                </a:lnTo>
                <a:lnTo>
                  <a:pt x="0" y="2091230"/>
                </a:lnTo>
                <a:close/>
              </a:path>
            </a:pathLst>
          </a:custGeom>
        </p:spPr>
      </p:pic>
      <p:pic>
        <p:nvPicPr>
          <p:cNvPr id="2097171" name="图片 33" descr="不同颜色的花  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3"/>
          <a:srcRect l="45169" r="1742" b="65250"/>
          <a:stretch>
            <a:fillRect/>
          </a:stretch>
        </p:blipFill>
        <p:spPr>
          <a:xfrm rot="1631206">
            <a:off x="-715010" y="5714365"/>
            <a:ext cx="4537710" cy="1844675"/>
          </a:xfrm>
          <a:custGeom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00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63DB197-84B0-484E-9C0F-88358ECCB79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2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04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077DA78-E013-4A8C-AD75-63A150561B10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sp>
        <p:nvSpPr>
          <p:cNvPr id="1048706" name="矩形 14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08" name="矩形 12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73" name="图片 1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>
            <a:avLst/>
          </a:prstGeom>
        </p:spPr>
      </p:pic>
      <p:pic>
        <p:nvPicPr>
          <p:cNvPr id="2097175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3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>
            <a:avLst/>
          </a:prstGeom>
        </p:spPr>
      </p:pic>
      <p:pic>
        <p:nvPicPr>
          <p:cNvPr id="2097177" name="图片 10" descr="背景图案  中度可信度描述已自动生成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179" name="图片 13" descr="桌子上放着许多花  中度可信度描述已自动生成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0" h="1832019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710" name="标题 9"/>
          <p:cNvSpPr txBox="1">
            <a:spLocks noGrp="1"/>
          </p:cNvSpPr>
          <p:nvPr>
            <p:ph type="title" idx="4" hasCustomPrompt="1"/>
            <p:custDataLst>
              <p:tags r:id="rId10"/>
            </p:custDataLst>
          </p:nvPr>
        </p:nvSpPr>
        <p:spPr>
          <a:xfrm>
            <a:off x="3739515" y="3666490"/>
            <a:ext cx="4823460" cy="2073910"/>
          </a:xfrm>
          <a:prstGeom prst="rect">
            <a:avLst/>
          </a:prstGeom>
          <a:noFill/>
        </p:spPr>
        <p:txBody>
          <a:bodyPr wrap="square">
            <a:normAutofit/>
          </a:bodyPr>
          <a:lstStyle>
            <a:lvl1pPr marL="0" marR="0" algn="ctr" defTabSz="914400" rtl="0" eaLnBrk="1" fontAlgn="ctr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1" i="0" u="none" strike="noStrike" kern="1200" cap="none" spc="0" normalizeH="0" baseline="0" noProof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ctr" fontAlgn="ctr">
              <a:lnSpc>
                <a:spcPct val="100000"/>
              </a:lnSpc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712" name="文本占位符 8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3740785" y="1182370"/>
            <a:ext cx="4820920" cy="2487930"/>
          </a:xfrm>
          <a:prstGeom prst="rect">
            <a:avLst/>
          </a:prstGeom>
          <a:noFill/>
        </p:spPr>
        <p:txBody>
          <a:bodyPr wrap="square" rtlCol="0" anchor="b" anchorCtr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0000" b="1" i="0" u="none" strike="noStrike" kern="1200" cap="none" spc="0" normalizeH="0" baseline="0" noProof="1">
                <a:solidFill>
                  <a:schemeClr val="accent1">
                    <a:alpha val="70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pic>
        <p:nvPicPr>
          <p:cNvPr id="2097181" name="VCG41N473513072" descr="图片包含 游戏机, 动物, 花, 珊瑚  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 rot="5400000">
            <a:off x="323850" y="5396865"/>
            <a:ext cx="1442085" cy="1479550"/>
          </a:xfrm>
          <a:prstGeom prst="rect">
            <a:avLst/>
          </a:prstGeom>
        </p:spPr>
      </p:pic>
      <p:pic>
        <p:nvPicPr>
          <p:cNvPr id="2097183" name="图片 6" descr="图片包含 昆虫, 动物, 游戏机  描述已自动生成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10196830" y="3087370"/>
            <a:ext cx="1533525" cy="1501775"/>
          </a:xfrm>
          <a:prstGeom prst="rect">
            <a:avLst/>
          </a:prstGeom>
        </p:spPr>
      </p:pic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20" name="矩形 10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5" name="图片 72" descr="不同颜色的花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3" hasCustomPrompt="1"/>
            <p:custDataLst>
              <p:tags r:id="rId4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2" hasCustomPrompt="1"/>
            <p:custDataLst>
              <p:tags r:id="rId5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8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0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32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34" name="矩形 14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7" name="图片 72" descr="不同颜色的花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36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7965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 indent="-227965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 indent="-227965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 indent="-227965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 indent="-227965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 indent="-227965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235200" y="1429200"/>
            <a:ext cx="5342400" cy="41783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2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7965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 indent="-227965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 indent="-227965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 indent="-227965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 indent="-227965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 indent="-227965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4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429200"/>
            <a:ext cx="5342400" cy="41783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6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8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50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52" name="矩形 6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9" name="图片 72" descr="不同颜色的花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5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pic>
        <p:nvPicPr>
          <p:cNvPr id="2097191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62" name="矩形 7"/>
          <p:cNvSpPr/>
          <p:nvPr>
            <p:custDataLst>
              <p:tags r:id="rId3"/>
            </p:custDataLst>
          </p:nvPr>
        </p:nvSpPr>
        <p:spPr>
          <a:xfrm flipV="1">
            <a:off x="0" y="6515100"/>
            <a:ext cx="12192635" cy="3429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64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6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8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70" name="矩形 7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3" name="图片 72" descr="不同颜色的花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72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80" name="矩形 7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5" name="图片 72" descr="不同颜色的花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82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4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324800"/>
            <a:ext cx="10969200" cy="41783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dk1">
                    <a:lumMod val="75000"/>
                    <a:lumOff val="25000"/>
                  </a:schemeClr>
                </a:solidFill>
                <a:latin typeface="+mj-ea"/>
                <a:ea typeface="+mj-ea"/>
                <a:cs typeface="仿宋" panose="02010609060101010101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8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9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sp>
        <p:nvSpPr>
          <p:cNvPr id="1048792" name="矩形 14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94" name="矩形 12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7" name="图片 1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>
            <a:avLst/>
          </a:prstGeom>
        </p:spPr>
      </p:pic>
      <p:pic>
        <p:nvPicPr>
          <p:cNvPr id="2097199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3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>
            <a:avLst/>
          </a:prstGeom>
        </p:spPr>
      </p:pic>
      <p:pic>
        <p:nvPicPr>
          <p:cNvPr id="2097201" name="图片 9" descr="背景图案  中度可信度描述已自动生成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203" name="图片 13" descr="桌子上放着许多花  中度可信度描述已自动生成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0" h="1832019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796" name="标题 8"/>
          <p:cNvSpPr txBox="1">
            <a:spLocks noGrp="1"/>
          </p:cNvSpPr>
          <p:nvPr>
            <p:ph type="title" idx="4" hasCustomPrompt="1"/>
            <p:custDataLst>
              <p:tags r:id="rId10"/>
            </p:custDataLst>
          </p:nvPr>
        </p:nvSpPr>
        <p:spPr>
          <a:xfrm>
            <a:off x="2757805" y="1012190"/>
            <a:ext cx="6718935" cy="2505075"/>
          </a:xfrm>
          <a:prstGeom prst="rect">
            <a:avLst/>
          </a:prstGeom>
          <a:noFill/>
        </p:spPr>
        <p:txBody>
          <a:bodyPr vert="horz" wrap="square" anchor="b" anchorCtr="0">
            <a:noAutofit/>
          </a:bodyPr>
          <a:lstStyle>
            <a:lvl1pPr marL="0" marR="0" algn="ctr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lnSpc>
                <a:spcPct val="12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pic>
        <p:nvPicPr>
          <p:cNvPr id="2097205" name="VCG41N473513072" descr="图片包含 游戏机, 动物, 花, 珊瑚  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1"/>
          <a:stretch>
            <a:fillRect/>
          </a:stretch>
        </p:blipFill>
        <p:spPr>
          <a:xfrm rot="5400000">
            <a:off x="598805" y="5396865"/>
            <a:ext cx="1442085" cy="1479550"/>
          </a:xfrm>
          <a:prstGeom prst="rect">
            <a:avLst/>
          </a:prstGeom>
        </p:spPr>
      </p:pic>
      <p:pic>
        <p:nvPicPr>
          <p:cNvPr id="2097207" name="图片 7" descr="图片包含 昆虫, 动物, 游戏机  描述已自动生成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9945370" y="3087370"/>
            <a:ext cx="1533525" cy="1501775"/>
          </a:xfrm>
          <a:prstGeom prst="rect">
            <a:avLst/>
          </a:prstGeom>
        </p:spPr>
      </p:pic>
      <p:sp>
        <p:nvSpPr>
          <p:cNvPr id="1048798" name="文本占位符 6"/>
          <p:cNvSpPr>
            <a:spLocks noGrp="1"/>
          </p:cNvSpPr>
          <p:nvPr>
            <p:ph type="body" idx="1" hasCustomPrompt="1"/>
            <p:custDataLst>
              <p:tags r:id="rId15"/>
            </p:custDataLst>
          </p:nvPr>
        </p:nvSpPr>
        <p:spPr>
          <a:xfrm>
            <a:off x="4746625" y="4359910"/>
            <a:ext cx="2740660" cy="567055"/>
          </a:xfrm>
          <a:prstGeom prst="round2DiagRect">
            <a:avLst>
              <a:gd name="adj1" fmla="val 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1" i="0" u="none" strike="noStrike" kern="1200" cap="none" spc="0" normalizeH="0" baseline="0" noProof="1">
                <a:solidFill>
                  <a:schemeClr val="lt1"/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97.xml" /><Relationship Id="rId13" Type="http://schemas.openxmlformats.org/officeDocument/2006/relationships/image" Target="../media/image6.png" /><Relationship Id="rId14" Type="http://schemas.openxmlformats.org/officeDocument/2006/relationships/tags" Target="../tags/tag98.xml" /><Relationship Id="rId15" Type="http://schemas.openxmlformats.org/officeDocument/2006/relationships/tags" Target="../tags/tag99.xml" /><Relationship Id="rId16" Type="http://schemas.openxmlformats.org/officeDocument/2006/relationships/tags" Target="../tags/tag100.xml" /><Relationship Id="rId17" Type="http://schemas.openxmlformats.org/officeDocument/2006/relationships/tags" Target="../tags/tag101.xml" /><Relationship Id="rId18" Type="http://schemas.openxmlformats.org/officeDocument/2006/relationships/tags" Target="../tags/tag102.xml" /><Relationship Id="rId19" Type="http://schemas.openxmlformats.org/officeDocument/2006/relationships/tags" Target="../tags/tag103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104.xml" /><Relationship Id="rId21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4" name="矩形 6"/>
          <p:cNvSpPr/>
          <p:nvPr>
            <p:custDataLst>
              <p:tags r:id="rId12"/>
            </p:custDataLst>
          </p:nvPr>
        </p:nvSpPr>
        <p:spPr>
          <a:xfrm flipV="1">
            <a:off x="0" y="6515100"/>
            <a:ext cx="12192635" cy="3429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53" name="图片 72" descr="不同颜色的花  描述已自动生成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3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656" name="日期占位符 2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58" name="页脚占位符 3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0" name="灯片编号占位符 4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2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5125"/>
            <a:ext cx="10515600" cy="773393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 algn="ctr" fontAlgn="auto">
              <a:lnSpc>
                <a:spcPct val="100000"/>
              </a:lnSpc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4" name="文本占位符 7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297268"/>
            <a:ext cx="10515600" cy="487969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 fontAlgn="auto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Char char="●"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marR="0" lvl="1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har char="●"/>
              <a:tabLst>
                <a:tab pos="1609725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marR="0" lvl="2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har char="●"/>
            </a:pPr>
            <a:r>
              <a:rPr lang="zh-CN" altLang="en-US"/>
              <a:t>三级</a:t>
            </a:r>
            <a:endParaRPr lang="zh-CN" altLang="en-US"/>
          </a:p>
          <a:p>
            <a:pPr marR="0" lvl="3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lang="zh-CN" altLang="en-US"/>
              <a:t>四级</a:t>
            </a:r>
            <a:endParaRPr lang="zh-CN" altLang="en-US"/>
          </a:p>
          <a:p>
            <a:pPr marR="0" lvl="4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</a:pP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solidFill>
            <a:schemeClr val="accent2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500978" r:id="rId2"/>
    <p:sldLayoutId id="2147500979" r:id="rId3"/>
    <p:sldLayoutId id="2147500980" r:id="rId4"/>
    <p:sldLayoutId id="2147500981" r:id="rId5"/>
    <p:sldLayoutId id="2147500982" r:id="rId6"/>
    <p:sldLayoutId id="2147500983" r:id="rId7"/>
    <p:sldLayoutId id="2147500984" r:id="rId8"/>
    <p:sldLayoutId id="2147500985" r:id="rId9"/>
    <p:sldLayoutId id="2147500986" r:id="rId10"/>
    <p:sldLayoutId id="2147500987" r:id="rId1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0" lang="zh-CN" altLang="en-US" sz="3600" b="1" i="0" u="none" strike="noStrike" kern="1200" cap="none" spc="300" normalizeH="0" baseline="0" smtClean="0">
          <a:ln>
            <a:noFill/>
            <a:prstDash val="sysDot"/>
          </a:ln>
          <a:solidFill>
            <a:schemeClr val="accent1">
              <a:lumMod val="75000"/>
            </a:schemeClr>
          </a:solidFill>
          <a:latin typeface="+mj-ea"/>
          <a:ea typeface="+mj-ea"/>
          <a:cs typeface="微软雅黑" panose="020b0503020204020204" charset="-12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kumimoji="0" lang="zh-CN" altLang="en-US" sz="1800" b="0" i="0" u="none" strike="noStrike" kern="1200" cap="none" spc="150" normalizeH="0" baseline="0" smtClean="0">
          <a:ln>
            <a:noFill/>
            <a:prstDash val="sysDot"/>
          </a:ln>
          <a:solidFill>
            <a:schemeClr val="dk1">
              <a:lumMod val="75000"/>
              <a:lumOff val="25000"/>
            </a:schemeClr>
          </a:solidFill>
          <a:latin typeface="+mj-ea"/>
          <a:ea typeface="+mj-ea"/>
          <a:cs typeface="微软雅黑" panose="020b0503020204020204" charset="-122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6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6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4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4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105.xml" /><Relationship Id="rId4" Type="http://schemas.openxmlformats.org/officeDocument/2006/relationships/tags" Target="../tags/tag106.xml" /><Relationship Id="rId5" Type="http://schemas.openxmlformats.org/officeDocument/2006/relationships/tags" Target="../tags/tag107.xml" /><Relationship Id="rId6" Type="http://schemas.openxmlformats.org/officeDocument/2006/relationships/tags" Target="../tags/tag10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17.xml" /><Relationship Id="rId11" Type="http://schemas.openxmlformats.org/officeDocument/2006/relationships/tags" Target="../tags/tag118.xml" /><Relationship Id="rId12" Type="http://schemas.openxmlformats.org/officeDocument/2006/relationships/tags" Target="../tags/tag119.xml" /><Relationship Id="rId13" Type="http://schemas.openxmlformats.org/officeDocument/2006/relationships/tags" Target="../tags/tag120.xml" /><Relationship Id="rId14" Type="http://schemas.openxmlformats.org/officeDocument/2006/relationships/tags" Target="../tags/tag121.xml" /><Relationship Id="rId15" Type="http://schemas.openxmlformats.org/officeDocument/2006/relationships/tags" Target="../tags/tag122.xml" /><Relationship Id="rId16" Type="http://schemas.openxmlformats.org/officeDocument/2006/relationships/tags" Target="../tags/tag123.xml" /><Relationship Id="rId17" Type="http://schemas.openxmlformats.org/officeDocument/2006/relationships/tags" Target="../tags/tag124.xml" /><Relationship Id="rId18" Type="http://schemas.openxmlformats.org/officeDocument/2006/relationships/tags" Target="../tags/tag125.xml" /><Relationship Id="rId19" Type="http://schemas.openxmlformats.org/officeDocument/2006/relationships/tags" Target="../tags/tag126.xml" /><Relationship Id="rId2" Type="http://schemas.openxmlformats.org/officeDocument/2006/relationships/tags" Target="../tags/tag109.xml" /><Relationship Id="rId20" Type="http://schemas.openxmlformats.org/officeDocument/2006/relationships/tags" Target="../tags/tag127.xml" /><Relationship Id="rId21" Type="http://schemas.openxmlformats.org/officeDocument/2006/relationships/tags" Target="../tags/tag128.xml" /><Relationship Id="rId3" Type="http://schemas.openxmlformats.org/officeDocument/2006/relationships/tags" Target="../tags/tag110.xml" /><Relationship Id="rId4" Type="http://schemas.openxmlformats.org/officeDocument/2006/relationships/tags" Target="../tags/tag111.xml" /><Relationship Id="rId5" Type="http://schemas.openxmlformats.org/officeDocument/2006/relationships/tags" Target="../tags/tag112.xml" /><Relationship Id="rId6" Type="http://schemas.openxmlformats.org/officeDocument/2006/relationships/tags" Target="../tags/tag113.xml" /><Relationship Id="rId7" Type="http://schemas.openxmlformats.org/officeDocument/2006/relationships/tags" Target="../tags/tag114.xml" /><Relationship Id="rId8" Type="http://schemas.openxmlformats.org/officeDocument/2006/relationships/tags" Target="../tags/tag115.xml" /><Relationship Id="rId9" Type="http://schemas.openxmlformats.org/officeDocument/2006/relationships/tags" Target="../tags/tag116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29.xml" /><Relationship Id="rId3" Type="http://schemas.openxmlformats.org/officeDocument/2006/relationships/tags" Target="../tags/tag130.xml" /><Relationship Id="rId4" Type="http://schemas.openxmlformats.org/officeDocument/2006/relationships/tags" Target="../tags/tag131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32.xml" /><Relationship Id="rId3" Type="http://schemas.openxmlformats.org/officeDocument/2006/relationships/tags" Target="../tags/tag133.xml" /><Relationship Id="rId4" Type="http://schemas.openxmlformats.org/officeDocument/2006/relationships/tags" Target="../tags/tag134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43.xml" /><Relationship Id="rId11" Type="http://schemas.openxmlformats.org/officeDocument/2006/relationships/tags" Target="../tags/tag144.xml" /><Relationship Id="rId12" Type="http://schemas.openxmlformats.org/officeDocument/2006/relationships/tags" Target="../tags/tag145.xml" /><Relationship Id="rId13" Type="http://schemas.openxmlformats.org/officeDocument/2006/relationships/tags" Target="../tags/tag146.xml" /><Relationship Id="rId14" Type="http://schemas.openxmlformats.org/officeDocument/2006/relationships/tags" Target="../tags/tag147.xml" /><Relationship Id="rId15" Type="http://schemas.openxmlformats.org/officeDocument/2006/relationships/tags" Target="../tags/tag148.xml" /><Relationship Id="rId16" Type="http://schemas.openxmlformats.org/officeDocument/2006/relationships/tags" Target="../tags/tag149.xml" /><Relationship Id="rId17" Type="http://schemas.openxmlformats.org/officeDocument/2006/relationships/tags" Target="../tags/tag150.xml" /><Relationship Id="rId2" Type="http://schemas.openxmlformats.org/officeDocument/2006/relationships/tags" Target="../tags/tag135.xml" /><Relationship Id="rId3" Type="http://schemas.openxmlformats.org/officeDocument/2006/relationships/tags" Target="../tags/tag136.xml" /><Relationship Id="rId4" Type="http://schemas.openxmlformats.org/officeDocument/2006/relationships/tags" Target="../tags/tag137.xml" /><Relationship Id="rId5" Type="http://schemas.openxmlformats.org/officeDocument/2006/relationships/tags" Target="../tags/tag138.xml" /><Relationship Id="rId6" Type="http://schemas.openxmlformats.org/officeDocument/2006/relationships/tags" Target="../tags/tag139.xml" /><Relationship Id="rId7" Type="http://schemas.openxmlformats.org/officeDocument/2006/relationships/tags" Target="../tags/tag140.xml" /><Relationship Id="rId8" Type="http://schemas.openxmlformats.org/officeDocument/2006/relationships/tags" Target="../tags/tag141.xml" /><Relationship Id="rId9" Type="http://schemas.openxmlformats.org/officeDocument/2006/relationships/tags" Target="../tags/tag142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59.xml" /><Relationship Id="rId11" Type="http://schemas.openxmlformats.org/officeDocument/2006/relationships/tags" Target="../tags/tag160.xml" /><Relationship Id="rId12" Type="http://schemas.openxmlformats.org/officeDocument/2006/relationships/tags" Target="../tags/tag161.xml" /><Relationship Id="rId13" Type="http://schemas.openxmlformats.org/officeDocument/2006/relationships/tags" Target="../tags/tag162.xml" /><Relationship Id="rId14" Type="http://schemas.openxmlformats.org/officeDocument/2006/relationships/tags" Target="../tags/tag163.xml" /><Relationship Id="rId15" Type="http://schemas.openxmlformats.org/officeDocument/2006/relationships/tags" Target="../tags/tag164.xml" /><Relationship Id="rId16" Type="http://schemas.openxmlformats.org/officeDocument/2006/relationships/tags" Target="../tags/tag165.xml" /><Relationship Id="rId17" Type="http://schemas.openxmlformats.org/officeDocument/2006/relationships/tags" Target="../tags/tag166.xml" /><Relationship Id="rId2" Type="http://schemas.openxmlformats.org/officeDocument/2006/relationships/tags" Target="../tags/tag151.xml" /><Relationship Id="rId3" Type="http://schemas.openxmlformats.org/officeDocument/2006/relationships/tags" Target="../tags/tag152.xml" /><Relationship Id="rId4" Type="http://schemas.openxmlformats.org/officeDocument/2006/relationships/tags" Target="../tags/tag153.xml" /><Relationship Id="rId5" Type="http://schemas.openxmlformats.org/officeDocument/2006/relationships/tags" Target="../tags/tag154.xml" /><Relationship Id="rId6" Type="http://schemas.openxmlformats.org/officeDocument/2006/relationships/tags" Target="../tags/tag155.xml" /><Relationship Id="rId7" Type="http://schemas.openxmlformats.org/officeDocument/2006/relationships/tags" Target="../tags/tag156.xml" /><Relationship Id="rId8" Type="http://schemas.openxmlformats.org/officeDocument/2006/relationships/tags" Target="../tags/tag157.xml" /><Relationship Id="rId9" Type="http://schemas.openxmlformats.org/officeDocument/2006/relationships/tags" Target="../tags/tag158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5.xml" /><Relationship Id="rId11" Type="http://schemas.openxmlformats.org/officeDocument/2006/relationships/tags" Target="../tags/tag176.xml" /><Relationship Id="rId12" Type="http://schemas.openxmlformats.org/officeDocument/2006/relationships/tags" Target="../tags/tag177.xml" /><Relationship Id="rId13" Type="http://schemas.openxmlformats.org/officeDocument/2006/relationships/tags" Target="../tags/tag178.xml" /><Relationship Id="rId14" Type="http://schemas.openxmlformats.org/officeDocument/2006/relationships/tags" Target="../tags/tag179.xml" /><Relationship Id="rId15" Type="http://schemas.openxmlformats.org/officeDocument/2006/relationships/tags" Target="../tags/tag180.xml" /><Relationship Id="rId2" Type="http://schemas.openxmlformats.org/officeDocument/2006/relationships/tags" Target="../tags/tag167.xml" /><Relationship Id="rId3" Type="http://schemas.openxmlformats.org/officeDocument/2006/relationships/tags" Target="../tags/tag168.xml" /><Relationship Id="rId4" Type="http://schemas.openxmlformats.org/officeDocument/2006/relationships/tags" Target="../tags/tag169.xml" /><Relationship Id="rId5" Type="http://schemas.openxmlformats.org/officeDocument/2006/relationships/tags" Target="../tags/tag170.xml" /><Relationship Id="rId6" Type="http://schemas.openxmlformats.org/officeDocument/2006/relationships/tags" Target="../tags/tag171.xml" /><Relationship Id="rId7" Type="http://schemas.openxmlformats.org/officeDocument/2006/relationships/tags" Target="../tags/tag172.xml" /><Relationship Id="rId8" Type="http://schemas.openxmlformats.org/officeDocument/2006/relationships/tags" Target="../tags/tag173.xml" /><Relationship Id="rId9" Type="http://schemas.openxmlformats.org/officeDocument/2006/relationships/tags" Target="../tags/tag174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81.xml" /><Relationship Id="rId3" Type="http://schemas.openxmlformats.org/officeDocument/2006/relationships/tags" Target="../tags/tag182.xml" /><Relationship Id="rId4" Type="http://schemas.openxmlformats.org/officeDocument/2006/relationships/tags" Target="../tags/tag183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2.xml" /><Relationship Id="rId11" Type="http://schemas.openxmlformats.org/officeDocument/2006/relationships/tags" Target="../tags/tag193.xml" /><Relationship Id="rId12" Type="http://schemas.openxmlformats.org/officeDocument/2006/relationships/tags" Target="../tags/tag194.xml" /><Relationship Id="rId13" Type="http://schemas.openxmlformats.org/officeDocument/2006/relationships/tags" Target="../tags/tag195.xml" /><Relationship Id="rId14" Type="http://schemas.openxmlformats.org/officeDocument/2006/relationships/tags" Target="../tags/tag196.xml" /><Relationship Id="rId15" Type="http://schemas.openxmlformats.org/officeDocument/2006/relationships/tags" Target="../tags/tag197.xml" /><Relationship Id="rId16" Type="http://schemas.openxmlformats.org/officeDocument/2006/relationships/tags" Target="../tags/tag198.xml" /><Relationship Id="rId17" Type="http://schemas.openxmlformats.org/officeDocument/2006/relationships/tags" Target="../tags/tag199.xml" /><Relationship Id="rId18" Type="http://schemas.openxmlformats.org/officeDocument/2006/relationships/tags" Target="../tags/tag200.xml" /><Relationship Id="rId19" Type="http://schemas.openxmlformats.org/officeDocument/2006/relationships/tags" Target="../tags/tag201.xml" /><Relationship Id="rId2" Type="http://schemas.openxmlformats.org/officeDocument/2006/relationships/tags" Target="../tags/tag184.xml" /><Relationship Id="rId20" Type="http://schemas.openxmlformats.org/officeDocument/2006/relationships/tags" Target="../tags/tag202.xml" /><Relationship Id="rId21" Type="http://schemas.openxmlformats.org/officeDocument/2006/relationships/tags" Target="../tags/tag203.xml" /><Relationship Id="rId3" Type="http://schemas.openxmlformats.org/officeDocument/2006/relationships/tags" Target="../tags/tag185.xml" /><Relationship Id="rId4" Type="http://schemas.openxmlformats.org/officeDocument/2006/relationships/tags" Target="../tags/tag186.xml" /><Relationship Id="rId5" Type="http://schemas.openxmlformats.org/officeDocument/2006/relationships/tags" Target="../tags/tag187.xml" /><Relationship Id="rId6" Type="http://schemas.openxmlformats.org/officeDocument/2006/relationships/tags" Target="../tags/tag188.xml" /><Relationship Id="rId7" Type="http://schemas.openxmlformats.org/officeDocument/2006/relationships/tags" Target="../tags/tag189.xml" /><Relationship Id="rId8" Type="http://schemas.openxmlformats.org/officeDocument/2006/relationships/tags" Target="../tags/tag190.xml" /><Relationship Id="rId9" Type="http://schemas.openxmlformats.org/officeDocument/2006/relationships/tags" Target="../tags/tag191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12.xml" /><Relationship Id="rId11" Type="http://schemas.openxmlformats.org/officeDocument/2006/relationships/tags" Target="../tags/tag213.xml" /><Relationship Id="rId12" Type="http://schemas.openxmlformats.org/officeDocument/2006/relationships/tags" Target="../tags/tag214.xml" /><Relationship Id="rId13" Type="http://schemas.openxmlformats.org/officeDocument/2006/relationships/tags" Target="../tags/tag215.xml" /><Relationship Id="rId2" Type="http://schemas.openxmlformats.org/officeDocument/2006/relationships/tags" Target="../tags/tag204.xml" /><Relationship Id="rId3" Type="http://schemas.openxmlformats.org/officeDocument/2006/relationships/tags" Target="../tags/tag205.xml" /><Relationship Id="rId4" Type="http://schemas.openxmlformats.org/officeDocument/2006/relationships/tags" Target="../tags/tag206.xml" /><Relationship Id="rId5" Type="http://schemas.openxmlformats.org/officeDocument/2006/relationships/tags" Target="../tags/tag207.xml" /><Relationship Id="rId6" Type="http://schemas.openxmlformats.org/officeDocument/2006/relationships/tags" Target="../tags/tag208.xml" /><Relationship Id="rId7" Type="http://schemas.openxmlformats.org/officeDocument/2006/relationships/tags" Target="../tags/tag209.xml" /><Relationship Id="rId8" Type="http://schemas.openxmlformats.org/officeDocument/2006/relationships/tags" Target="../tags/tag210.xml" /><Relationship Id="rId9" Type="http://schemas.openxmlformats.org/officeDocument/2006/relationships/tags" Target="../tags/tag211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24.xml" /><Relationship Id="rId11" Type="http://schemas.openxmlformats.org/officeDocument/2006/relationships/tags" Target="../tags/tag225.xml" /><Relationship Id="rId12" Type="http://schemas.openxmlformats.org/officeDocument/2006/relationships/tags" Target="../tags/tag226.xml" /><Relationship Id="rId13" Type="http://schemas.openxmlformats.org/officeDocument/2006/relationships/tags" Target="../tags/tag227.xml" /><Relationship Id="rId2" Type="http://schemas.openxmlformats.org/officeDocument/2006/relationships/tags" Target="../tags/tag216.xml" /><Relationship Id="rId3" Type="http://schemas.openxmlformats.org/officeDocument/2006/relationships/tags" Target="../tags/tag217.xml" /><Relationship Id="rId4" Type="http://schemas.openxmlformats.org/officeDocument/2006/relationships/tags" Target="../tags/tag218.xml" /><Relationship Id="rId5" Type="http://schemas.openxmlformats.org/officeDocument/2006/relationships/tags" Target="../tags/tag219.xml" /><Relationship Id="rId6" Type="http://schemas.openxmlformats.org/officeDocument/2006/relationships/tags" Target="../tags/tag220.xml" /><Relationship Id="rId7" Type="http://schemas.openxmlformats.org/officeDocument/2006/relationships/tags" Target="../tags/tag221.xml" /><Relationship Id="rId8" Type="http://schemas.openxmlformats.org/officeDocument/2006/relationships/tags" Target="../tags/tag222.xml" /><Relationship Id="rId9" Type="http://schemas.openxmlformats.org/officeDocument/2006/relationships/tags" Target="../tags/tag223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36.xml" /><Relationship Id="rId11" Type="http://schemas.openxmlformats.org/officeDocument/2006/relationships/tags" Target="../tags/tag237.xml" /><Relationship Id="rId12" Type="http://schemas.openxmlformats.org/officeDocument/2006/relationships/tags" Target="../tags/tag238.xml" /><Relationship Id="rId13" Type="http://schemas.openxmlformats.org/officeDocument/2006/relationships/tags" Target="../tags/tag239.xml" /><Relationship Id="rId14" Type="http://schemas.openxmlformats.org/officeDocument/2006/relationships/tags" Target="../tags/tag240.xml" /><Relationship Id="rId15" Type="http://schemas.openxmlformats.org/officeDocument/2006/relationships/tags" Target="../tags/tag241.xml" /><Relationship Id="rId16" Type="http://schemas.openxmlformats.org/officeDocument/2006/relationships/tags" Target="../tags/tag242.xml" /><Relationship Id="rId17" Type="http://schemas.openxmlformats.org/officeDocument/2006/relationships/tags" Target="../tags/tag243.xml" /><Relationship Id="rId18" Type="http://schemas.openxmlformats.org/officeDocument/2006/relationships/tags" Target="../tags/tag244.xml" /><Relationship Id="rId19" Type="http://schemas.openxmlformats.org/officeDocument/2006/relationships/tags" Target="../tags/tag245.xml" /><Relationship Id="rId2" Type="http://schemas.openxmlformats.org/officeDocument/2006/relationships/tags" Target="../tags/tag228.xml" /><Relationship Id="rId20" Type="http://schemas.openxmlformats.org/officeDocument/2006/relationships/tags" Target="../tags/tag246.xml" /><Relationship Id="rId21" Type="http://schemas.openxmlformats.org/officeDocument/2006/relationships/tags" Target="../tags/tag247.xml" /><Relationship Id="rId3" Type="http://schemas.openxmlformats.org/officeDocument/2006/relationships/tags" Target="../tags/tag229.xml" /><Relationship Id="rId4" Type="http://schemas.openxmlformats.org/officeDocument/2006/relationships/tags" Target="../tags/tag230.xml" /><Relationship Id="rId5" Type="http://schemas.openxmlformats.org/officeDocument/2006/relationships/tags" Target="../tags/tag231.xml" /><Relationship Id="rId6" Type="http://schemas.openxmlformats.org/officeDocument/2006/relationships/tags" Target="../tags/tag232.xml" /><Relationship Id="rId7" Type="http://schemas.openxmlformats.org/officeDocument/2006/relationships/tags" Target="../tags/tag233.xml" /><Relationship Id="rId8" Type="http://schemas.openxmlformats.org/officeDocument/2006/relationships/tags" Target="../tags/tag234.xml" /><Relationship Id="rId9" Type="http://schemas.openxmlformats.org/officeDocument/2006/relationships/tags" Target="../tags/tag235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48.xml" /><Relationship Id="rId3" Type="http://schemas.openxmlformats.org/officeDocument/2006/relationships/tags" Target="../tags/tag249.xml" /><Relationship Id="rId4" Type="http://schemas.openxmlformats.org/officeDocument/2006/relationships/tags" Target="../tags/tag250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78014140052006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 1"/>
          <p:cNvSpPr>
            <a:spLocks noGrp="1"/>
          </p:cNvSpPr>
          <p:nvPr>
            <p:ph type="title" idx="5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青少近视眼预防与保健</a:t>
            </a:r>
            <a:endParaRPr lang="zh-CN" altLang="en-US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4"/>
            <p:custDataLst>
              <p:tags r:id="rId4"/>
            </p:custDataLst>
          </p:nvPr>
        </p:nvSpPr>
        <p:spPr>
          <a:xfrm>
            <a:off x="2757170" y="4084955"/>
            <a:ext cx="6719570" cy="352425"/>
          </a:xfrm>
        </p:spPr>
        <p:txBody>
          <a:bodyPr/>
          <a:lstStyle/>
          <a:p>
            <a:r>
              <a:rPr lang="zh-CN" altLang="en-US"/>
              <a:t>小无名,a click to unlimited possibilities</a:t>
            </a:r>
            <a:endParaRPr lang="zh-CN" altLang="en-US"/>
          </a:p>
        </p:txBody>
      </p:sp>
      <p:sp>
        <p:nvSpPr>
          <p:cNvPr id="1048652" name="文本占位符 8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lang="en-US" altLang="zh-CN">
                <a:solidFill>
                  <a:schemeClr val="lt1">
                    <a:lumMod val="100000"/>
                  </a:schemeClr>
                </a:solidFill>
              </a:rPr>
              <a:t>小无名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22" name="标题 2"/>
          <p:cNvSpPr>
            <a:spLocks noGrp="1"/>
          </p:cNvSpPr>
          <p:nvPr>
            <p:ph type="title" idx="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24" name="圆角矩形 11"/>
          <p:cNvSpPr/>
          <p:nvPr>
            <p:custDataLst>
              <p:tags r:id="rId3"/>
            </p:custDataLst>
          </p:nvPr>
        </p:nvSpPr>
        <p:spPr>
          <a:xfrm>
            <a:off x="1069975" y="206502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26" name="对角圆角矩形 14"/>
          <p:cNvSpPr/>
          <p:nvPr>
            <p:custDataLst>
              <p:tags r:id="rId4"/>
            </p:custDataLst>
          </p:nvPr>
        </p:nvSpPr>
        <p:spPr>
          <a:xfrm flipH="1">
            <a:off x="842645" y="205486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01</a:t>
            </a:r>
            <a:endParaRPr lang="zh-CN" altLang="en-US" b="1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28" name="TextBox 8"/>
          <p:cNvSpPr txBox="1"/>
          <p:nvPr>
            <p:custDataLst>
              <p:tags r:id="rId5"/>
            </p:custDataLst>
          </p:nvPr>
        </p:nvSpPr>
        <p:spPr>
          <a:xfrm>
            <a:off x="1967230" y="2252980"/>
            <a:ext cx="4067810" cy="398780"/>
          </a:xfrm>
          <a:prstGeom prst="rect">
            <a:avLst/>
          </a:prstGeom>
          <a:noFill/>
        </p:spPr>
        <p:txBody>
          <a:bodyPr wrap="square" bIns="45720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ctr">
              <a:lnSpc>
                <a:spcPct val="100000"/>
              </a:lnSpc>
            </a:pPr>
            <a:r>
              <a:rPr lang="zh-CN" altLang="en-US" sz="2000" b="1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单击此处添加目录标题内容</a:t>
            </a:r>
            <a:endParaRPr lang="zh-CN" altLang="en-US" sz="2000" b="1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0" name="圆角矩形 16"/>
          <p:cNvSpPr/>
          <p:nvPr>
            <p:custDataLst>
              <p:tags r:id="rId6"/>
            </p:custDataLst>
          </p:nvPr>
        </p:nvSpPr>
        <p:spPr>
          <a:xfrm>
            <a:off x="6868160" y="206502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32" name="对角圆角矩形 18"/>
          <p:cNvSpPr/>
          <p:nvPr>
            <p:custDataLst>
              <p:tags r:id="rId7"/>
            </p:custDataLst>
          </p:nvPr>
        </p:nvSpPr>
        <p:spPr>
          <a:xfrm flipH="1">
            <a:off x="6640830" y="205486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02</a:t>
            </a:r>
            <a:endParaRPr lang="zh-CN" altLang="en-US" b="1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4" name="TextBox 8"/>
          <p:cNvSpPr txBox="1"/>
          <p:nvPr>
            <p:custDataLst>
              <p:tags r:id="rId8"/>
            </p:custDataLst>
          </p:nvPr>
        </p:nvSpPr>
        <p:spPr>
          <a:xfrm>
            <a:off x="7765415" y="2252980"/>
            <a:ext cx="4068445" cy="398780"/>
          </a:xfrm>
          <a:prstGeom prst="rect">
            <a:avLst/>
          </a:prstGeom>
          <a:noFill/>
        </p:spPr>
        <p:txBody>
          <a:bodyPr wrap="square" bIns="45720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ctr">
              <a:lnSpc>
                <a:spcPct val="100000"/>
              </a:lnSpc>
            </a:pPr>
            <a:r>
              <a:rPr lang="zh-CN" altLang="en-US" sz="2000" b="1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近视眼的危害</a:t>
            </a:r>
            <a:endParaRPr lang="zh-CN" altLang="en-US" sz="2000" b="1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6" name="圆角矩形 22"/>
          <p:cNvSpPr/>
          <p:nvPr>
            <p:custDataLst>
              <p:tags r:id="rId9"/>
            </p:custDataLst>
          </p:nvPr>
        </p:nvSpPr>
        <p:spPr>
          <a:xfrm>
            <a:off x="1069975" y="331216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38" name="对角圆角矩形 24"/>
          <p:cNvSpPr/>
          <p:nvPr>
            <p:custDataLst>
              <p:tags r:id="rId10"/>
            </p:custDataLst>
          </p:nvPr>
        </p:nvSpPr>
        <p:spPr>
          <a:xfrm flipH="1">
            <a:off x="842645" y="330327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03</a:t>
            </a:r>
            <a:endParaRPr lang="zh-CN" altLang="en-US" b="1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0" name="TextBox 8"/>
          <p:cNvSpPr txBox="1"/>
          <p:nvPr>
            <p:custDataLst>
              <p:tags r:id="rId11"/>
            </p:custDataLst>
          </p:nvPr>
        </p:nvSpPr>
        <p:spPr>
          <a:xfrm>
            <a:off x="1967230" y="3500120"/>
            <a:ext cx="4088130" cy="398780"/>
          </a:xfrm>
          <a:prstGeom prst="rect">
            <a:avLst/>
          </a:prstGeom>
          <a:noFill/>
        </p:spPr>
        <p:txBody>
          <a:bodyPr wrap="square" bIns="45720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ctr">
              <a:lnSpc>
                <a:spcPct val="100000"/>
              </a:lnSpc>
            </a:pPr>
            <a:r>
              <a:rPr lang="zh-CN" altLang="en-US" sz="2000" b="1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近视眼的成因</a:t>
            </a:r>
            <a:endParaRPr lang="zh-CN" altLang="en-US" sz="2000" b="1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2" name="圆角矩形 26"/>
          <p:cNvSpPr/>
          <p:nvPr>
            <p:custDataLst>
              <p:tags r:id="rId12"/>
            </p:custDataLst>
          </p:nvPr>
        </p:nvSpPr>
        <p:spPr>
          <a:xfrm>
            <a:off x="6868160" y="331216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44" name="对角圆角矩形 27"/>
          <p:cNvSpPr/>
          <p:nvPr>
            <p:custDataLst>
              <p:tags r:id="rId13"/>
            </p:custDataLst>
          </p:nvPr>
        </p:nvSpPr>
        <p:spPr>
          <a:xfrm flipH="1">
            <a:off x="6640830" y="330327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04</a:t>
            </a:r>
            <a:endParaRPr lang="zh-CN" altLang="en-US" b="1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6" name="TextBox 8"/>
          <p:cNvSpPr txBox="1"/>
          <p:nvPr>
            <p:custDataLst>
              <p:tags r:id="rId14"/>
            </p:custDataLst>
          </p:nvPr>
        </p:nvSpPr>
        <p:spPr>
          <a:xfrm>
            <a:off x="7765415" y="3500120"/>
            <a:ext cx="4068445" cy="398780"/>
          </a:xfrm>
          <a:prstGeom prst="rect">
            <a:avLst/>
          </a:prstGeom>
          <a:noFill/>
        </p:spPr>
        <p:txBody>
          <a:bodyPr wrap="square" bIns="45720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ctr">
              <a:lnSpc>
                <a:spcPct val="100000"/>
              </a:lnSpc>
            </a:pPr>
            <a:r>
              <a:rPr lang="zh-CN" altLang="en-US" sz="2000" b="1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预防近视的方法</a:t>
            </a:r>
            <a:endParaRPr lang="zh-CN" altLang="en-US" sz="2000" b="1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8" name="圆角矩形 79"/>
          <p:cNvSpPr/>
          <p:nvPr>
            <p:custDataLst>
              <p:tags r:id="rId15"/>
            </p:custDataLst>
          </p:nvPr>
        </p:nvSpPr>
        <p:spPr>
          <a:xfrm>
            <a:off x="1070610" y="456057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50" name="对角圆角矩形 80"/>
          <p:cNvSpPr/>
          <p:nvPr>
            <p:custDataLst>
              <p:tags r:id="rId16"/>
            </p:custDataLst>
          </p:nvPr>
        </p:nvSpPr>
        <p:spPr>
          <a:xfrm flipH="1">
            <a:off x="843280" y="455168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05</a:t>
            </a:r>
            <a:endParaRPr lang="en-US" altLang="zh-CN" b="1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52" name="TextBox 8"/>
          <p:cNvSpPr txBox="1"/>
          <p:nvPr>
            <p:custDataLst>
              <p:tags r:id="rId17"/>
            </p:custDataLst>
          </p:nvPr>
        </p:nvSpPr>
        <p:spPr>
          <a:xfrm>
            <a:off x="1967865" y="4748530"/>
            <a:ext cx="4088130" cy="398780"/>
          </a:xfrm>
          <a:prstGeom prst="rect">
            <a:avLst/>
          </a:prstGeom>
          <a:noFill/>
        </p:spPr>
        <p:txBody>
          <a:bodyPr wrap="square" bIns="45720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ctr">
              <a:lnSpc>
                <a:spcPct val="100000"/>
              </a:lnSpc>
            </a:pPr>
            <a:r>
              <a:rPr lang="zh-CN" altLang="en-US" sz="2000" b="1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保健措施</a:t>
            </a:r>
            <a:endParaRPr lang="zh-CN" altLang="en-US" sz="2000" b="1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54" name="圆角矩形 83"/>
          <p:cNvSpPr/>
          <p:nvPr>
            <p:custDataLst>
              <p:tags r:id="rId18"/>
            </p:custDataLst>
          </p:nvPr>
        </p:nvSpPr>
        <p:spPr>
          <a:xfrm>
            <a:off x="6868795" y="456057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56" name="对角圆角矩形 84"/>
          <p:cNvSpPr/>
          <p:nvPr>
            <p:custDataLst>
              <p:tags r:id="rId19"/>
            </p:custDataLst>
          </p:nvPr>
        </p:nvSpPr>
        <p:spPr>
          <a:xfrm flipH="1">
            <a:off x="6641465" y="455168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06</a:t>
            </a:r>
            <a:endParaRPr lang="en-US" altLang="zh-CN" b="1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58" name="TextBox 8"/>
          <p:cNvSpPr txBox="1"/>
          <p:nvPr>
            <p:custDataLst>
              <p:tags r:id="rId20"/>
            </p:custDataLst>
          </p:nvPr>
        </p:nvSpPr>
        <p:spPr>
          <a:xfrm>
            <a:off x="7766050" y="4748530"/>
            <a:ext cx="4068445" cy="398780"/>
          </a:xfrm>
          <a:prstGeom prst="rect">
            <a:avLst/>
          </a:prstGeom>
          <a:noFill/>
        </p:spPr>
        <p:txBody>
          <a:bodyPr wrap="square" bIns="45720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ctr">
              <a:lnSpc>
                <a:spcPct val="100000"/>
              </a:lnSpc>
            </a:pPr>
            <a:r>
              <a:rPr lang="zh-CN" altLang="en-US" sz="2000" b="1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近视眼的矫正方法</a:t>
            </a:r>
            <a:endParaRPr lang="zh-CN" altLang="en-US" sz="2000" b="1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</p:spTree>
    <p:custDataLst>
      <p:tags r:id="rId21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94" name="标题 3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添加章节标题</a:t>
            </a:r>
            <a:endParaRPr lang="zh-CN" altLang="en-US"/>
          </a:p>
        </p:txBody>
      </p:sp>
      <p:sp>
        <p:nvSpPr>
          <p:cNvPr id="1048896" name="文本占位符 8"/>
          <p:cNvSpPr>
            <a:spLocks noGrp="1"/>
          </p:cNvSpPr>
          <p:nvPr>
            <p:ph type="body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01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940" name="标题 3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近视眼的危害</a:t>
            </a:r>
            <a:endParaRPr lang="zh-CN" altLang="en-US"/>
          </a:p>
        </p:txBody>
      </p:sp>
      <p:sp>
        <p:nvSpPr>
          <p:cNvPr id="1048942" name="文本占位符 8"/>
          <p:cNvSpPr>
            <a:spLocks noGrp="1"/>
          </p:cNvSpPr>
          <p:nvPr>
            <p:ph type="body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02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8986" name="标题 1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022" name="标题 1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影响学习和生活</a:t>
            </a:r>
            <a:endParaRPr lang="zh-CN" altLang="en-US"/>
          </a:p>
        </p:txBody>
      </p:sp>
      <p:sp>
        <p:nvSpPr>
          <p:cNvPr id="1049024" name="对角圆角矩形 15"/>
          <p:cNvSpPr/>
          <p:nvPr>
            <p:custDataLst>
              <p:tags r:id="rId2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26" name="对角圆角矩形 16"/>
          <p:cNvSpPr/>
          <p:nvPr>
            <p:custDataLst>
              <p:tags r:id="rId3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28" name="直角三角形 17"/>
          <p:cNvSpPr/>
          <p:nvPr>
            <p:custDataLst>
              <p:tags r:id="rId4"/>
            </p:custDataLst>
          </p:nvPr>
        </p:nvSpPr>
        <p:spPr>
          <a:xfrm>
            <a:off x="2058840" y="4053840"/>
            <a:ext cx="84243" cy="140404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30" name="文本框 27"/>
          <p:cNvSpPr txBox="1"/>
          <p:nvPr>
            <p:custDataLst>
              <p:tags r:id="rId5"/>
            </p:custDataLst>
          </p:nvPr>
        </p:nvSpPr>
        <p:spPr>
          <a:xfrm>
            <a:off x="2094963" y="420478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近视眼可能会导致心理压力，影响自信心和社交能力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2" name="对角圆角矩形 52"/>
          <p:cNvSpPr/>
          <p:nvPr>
            <p:custDataLst>
              <p:tags r:id="rId6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34" name="对角圆角矩形 53"/>
          <p:cNvSpPr/>
          <p:nvPr>
            <p:custDataLst>
              <p:tags r:id="rId7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36" name="直角三角形 54"/>
          <p:cNvSpPr/>
          <p:nvPr>
            <p:custDataLst>
              <p:tags r:id="rId8"/>
            </p:custDataLst>
          </p:nvPr>
        </p:nvSpPr>
        <p:spPr>
          <a:xfrm>
            <a:off x="2058840" y="1491045"/>
            <a:ext cx="84243" cy="140404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38" name="文本框 56"/>
          <p:cNvSpPr txBox="1"/>
          <p:nvPr>
            <p:custDataLst>
              <p:tags r:id="rId9"/>
            </p:custDataLst>
          </p:nvPr>
        </p:nvSpPr>
        <p:spPr>
          <a:xfrm>
            <a:off x="2094963" y="163489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近视眼会导致视力下降，影响学习和阅读效果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0" name="对角圆角矩形 5"/>
          <p:cNvSpPr/>
          <p:nvPr>
            <p:custDataLst>
              <p:tags r:id="rId10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42" name="对角圆角矩形 6"/>
          <p:cNvSpPr/>
          <p:nvPr>
            <p:custDataLst>
              <p:tags r:id="rId11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44" name="直角三角形 7"/>
          <p:cNvSpPr/>
          <p:nvPr>
            <p:custDataLst>
              <p:tags r:id="rId12"/>
            </p:custDataLst>
          </p:nvPr>
        </p:nvSpPr>
        <p:spPr>
          <a:xfrm>
            <a:off x="2058840" y="2772765"/>
            <a:ext cx="84243" cy="140404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46" name="文本框 8"/>
          <p:cNvSpPr txBox="1"/>
          <p:nvPr>
            <p:custDataLst>
              <p:tags r:id="rId13"/>
            </p:custDataLst>
          </p:nvPr>
        </p:nvSpPr>
        <p:spPr>
          <a:xfrm>
            <a:off x="2094963" y="292370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近视眼会影响日常生活，如看不清楚路标、菜单等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8" name="对角圆角矩形 9"/>
          <p:cNvSpPr/>
          <p:nvPr>
            <p:custDataLst>
              <p:tags r:id="rId14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50" name="对角圆角矩形 10"/>
          <p:cNvSpPr/>
          <p:nvPr>
            <p:custDataLst>
              <p:tags r:id="rId15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52" name="直角三角形 11"/>
          <p:cNvSpPr/>
          <p:nvPr>
            <p:custDataLst>
              <p:tags r:id="rId16"/>
            </p:custDataLst>
          </p:nvPr>
        </p:nvSpPr>
        <p:spPr>
          <a:xfrm>
            <a:off x="2058840" y="5334915"/>
            <a:ext cx="84243" cy="140404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54" name="文本框 12"/>
          <p:cNvSpPr txBox="1"/>
          <p:nvPr>
            <p:custDataLst>
              <p:tags r:id="rId17"/>
            </p:custDataLst>
          </p:nvPr>
        </p:nvSpPr>
        <p:spPr>
          <a:xfrm>
            <a:off x="2094963" y="548585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近视眼可能会影响未来职业选择，如飞行员、警察等对视力有要求的职业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094" name="标题 1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增加眼睛疲劳和不适感</a:t>
            </a:r>
            <a:endParaRPr lang="zh-CN" altLang="en-US"/>
          </a:p>
        </p:txBody>
      </p:sp>
      <p:sp>
        <p:nvSpPr>
          <p:cNvPr id="1049096" name="对角圆角矩形 15"/>
          <p:cNvSpPr/>
          <p:nvPr>
            <p:custDataLst>
              <p:tags r:id="rId2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98" name="对角圆角矩形 16"/>
          <p:cNvSpPr/>
          <p:nvPr>
            <p:custDataLst>
              <p:tags r:id="rId3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00" name="直角三角形 17"/>
          <p:cNvSpPr/>
          <p:nvPr>
            <p:custDataLst>
              <p:tags r:id="rId4"/>
            </p:custDataLst>
          </p:nvPr>
        </p:nvSpPr>
        <p:spPr>
          <a:xfrm>
            <a:off x="2058840" y="4053840"/>
            <a:ext cx="84243" cy="140404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02" name="文本框 27"/>
          <p:cNvSpPr txBox="1"/>
          <p:nvPr>
            <p:custDataLst>
              <p:tags r:id="rId5"/>
            </p:custDataLst>
          </p:nvPr>
        </p:nvSpPr>
        <p:spPr>
          <a:xfrm>
            <a:off x="2094963" y="420478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近视眼患者容易产生视疲劳，影响学习和工作效率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4" name="对角圆角矩形 52"/>
          <p:cNvSpPr/>
          <p:nvPr>
            <p:custDataLst>
              <p:tags r:id="rId6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06" name="对角圆角矩形 53"/>
          <p:cNvSpPr/>
          <p:nvPr>
            <p:custDataLst>
              <p:tags r:id="rId7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08" name="直角三角形 54"/>
          <p:cNvSpPr/>
          <p:nvPr>
            <p:custDataLst>
              <p:tags r:id="rId8"/>
            </p:custDataLst>
          </p:nvPr>
        </p:nvSpPr>
        <p:spPr>
          <a:xfrm>
            <a:off x="2058840" y="1491045"/>
            <a:ext cx="84243" cy="140404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10" name="文本框 56"/>
          <p:cNvSpPr txBox="1"/>
          <p:nvPr>
            <p:custDataLst>
              <p:tags r:id="rId9"/>
            </p:custDataLst>
          </p:nvPr>
        </p:nvSpPr>
        <p:spPr>
          <a:xfrm>
            <a:off x="2094963" y="163489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长时间近距离用眼，导致眼睛疲劳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2" name="对角圆角矩形 5"/>
          <p:cNvSpPr/>
          <p:nvPr>
            <p:custDataLst>
              <p:tags r:id="rId10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14" name="对角圆角矩形 6"/>
          <p:cNvSpPr/>
          <p:nvPr>
            <p:custDataLst>
              <p:tags r:id="rId11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16" name="直角三角形 7"/>
          <p:cNvSpPr/>
          <p:nvPr>
            <p:custDataLst>
              <p:tags r:id="rId12"/>
            </p:custDataLst>
          </p:nvPr>
        </p:nvSpPr>
        <p:spPr>
          <a:xfrm>
            <a:off x="2058840" y="2772765"/>
            <a:ext cx="84243" cy="140404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18" name="文本框 8"/>
          <p:cNvSpPr txBox="1"/>
          <p:nvPr>
            <p:custDataLst>
              <p:tags r:id="rId13"/>
            </p:custDataLst>
          </p:nvPr>
        </p:nvSpPr>
        <p:spPr>
          <a:xfrm>
            <a:off x="2094963" y="292370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近视眼患者容易出现眼睛干涩、疼痛等症状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0" name="对角圆角矩形 9"/>
          <p:cNvSpPr/>
          <p:nvPr>
            <p:custDataLst>
              <p:tags r:id="rId14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22" name="对角圆角矩形 10"/>
          <p:cNvSpPr/>
          <p:nvPr>
            <p:custDataLst>
              <p:tags r:id="rId15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24" name="直角三角形 11"/>
          <p:cNvSpPr/>
          <p:nvPr>
            <p:custDataLst>
              <p:tags r:id="rId16"/>
            </p:custDataLst>
          </p:nvPr>
        </p:nvSpPr>
        <p:spPr>
          <a:xfrm>
            <a:off x="2058840" y="5334915"/>
            <a:ext cx="84243" cy="140404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26" name="文本框 12"/>
          <p:cNvSpPr txBox="1"/>
          <p:nvPr>
            <p:custDataLst>
              <p:tags r:id="rId17"/>
            </p:custDataLst>
          </p:nvPr>
        </p:nvSpPr>
        <p:spPr>
          <a:xfrm>
            <a:off x="2094963" y="548585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近视眼患者容易产生头晕、头痛等症状，影响生活质量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166" name="标题 1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高度近视的并发症</a:t>
            </a:r>
            <a:endParaRPr lang="zh-CN" altLang="en-US"/>
          </a:p>
        </p:txBody>
      </p:sp>
      <p:sp>
        <p:nvSpPr>
          <p:cNvPr id="1049168" name="弧形 58"/>
          <p:cNvSpPr/>
          <p:nvPr>
            <p:custDataLst>
              <p:tags r:id="rId2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70" name="弧形 57"/>
          <p:cNvSpPr/>
          <p:nvPr>
            <p:custDataLst>
              <p:tags r:id="rId3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72" name="椭圆 22"/>
          <p:cNvSpPr/>
          <p:nvPr>
            <p:custDataLst>
              <p:tags r:id="rId4"/>
            </p:custDataLst>
          </p:nvPr>
        </p:nvSpPr>
        <p:spPr>
          <a:xfrm>
            <a:off x="8448899" y="2410627"/>
            <a:ext cx="2918746" cy="2918746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74" name="椭圆 23"/>
          <p:cNvSpPr/>
          <p:nvPr>
            <p:custDataLst>
              <p:tags r:id="rId5"/>
            </p:custDataLst>
          </p:nvPr>
        </p:nvSpPr>
        <p:spPr>
          <a:xfrm>
            <a:off x="8835066" y="2468739"/>
            <a:ext cx="394024" cy="394024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76" name="正文"/>
          <p:cNvSpPr txBox="1"/>
          <p:nvPr>
            <p:custDataLst>
              <p:tags r:id="rId6"/>
            </p:custDataLst>
          </p:nvPr>
        </p:nvSpPr>
        <p:spPr>
          <a:xfrm>
            <a:off x="8901614" y="3253258"/>
            <a:ext cx="2013141" cy="13847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白内障：高度近视患者晶状体容易发生浑浊，导致视力下降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178" name="椭圆 24"/>
          <p:cNvSpPr/>
          <p:nvPr>
            <p:custDataLst>
              <p:tags r:id="rId7"/>
            </p:custDataLst>
          </p:nvPr>
        </p:nvSpPr>
        <p:spPr>
          <a:xfrm>
            <a:off x="6016610" y="2410627"/>
            <a:ext cx="2918746" cy="2918746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80" name="椭圆 25"/>
          <p:cNvSpPr/>
          <p:nvPr>
            <p:custDataLst>
              <p:tags r:id="rId8"/>
            </p:custDataLst>
          </p:nvPr>
        </p:nvSpPr>
        <p:spPr>
          <a:xfrm>
            <a:off x="6401840" y="2468739"/>
            <a:ext cx="394024" cy="394024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82" name="正文"/>
          <p:cNvSpPr txBox="1"/>
          <p:nvPr>
            <p:custDataLst>
              <p:tags r:id="rId9"/>
            </p:custDataLst>
          </p:nvPr>
        </p:nvSpPr>
        <p:spPr>
          <a:xfrm>
            <a:off x="6469325" y="3253258"/>
            <a:ext cx="2013141" cy="13847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黄斑变性：高度近视患者黄斑部容易发生变性，导致视力下降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4" name="椭圆 7"/>
          <p:cNvSpPr/>
          <p:nvPr>
            <p:custDataLst>
              <p:tags r:id="rId10"/>
            </p:custDataLst>
          </p:nvPr>
        </p:nvSpPr>
        <p:spPr>
          <a:xfrm>
            <a:off x="3584322" y="2410627"/>
            <a:ext cx="2918746" cy="2918746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86" name="椭圆 9"/>
          <p:cNvSpPr/>
          <p:nvPr>
            <p:custDataLst>
              <p:tags r:id="rId11"/>
            </p:custDataLst>
          </p:nvPr>
        </p:nvSpPr>
        <p:spPr>
          <a:xfrm>
            <a:off x="3969551" y="2468739"/>
            <a:ext cx="394024" cy="394024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88" name="正文"/>
          <p:cNvSpPr txBox="1"/>
          <p:nvPr>
            <p:custDataLst>
              <p:tags r:id="rId12"/>
            </p:custDataLst>
          </p:nvPr>
        </p:nvSpPr>
        <p:spPr>
          <a:xfrm>
            <a:off x="4037037" y="3253258"/>
            <a:ext cx="2013141" cy="13847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青光眼：高度近视患者眼内房水循环异常，容易导致青光眼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190" name="椭圆 5"/>
          <p:cNvSpPr/>
          <p:nvPr>
            <p:custDataLst>
              <p:tags r:id="rId13"/>
            </p:custDataLst>
          </p:nvPr>
        </p:nvSpPr>
        <p:spPr>
          <a:xfrm>
            <a:off x="875530" y="2410627"/>
            <a:ext cx="2918746" cy="2918746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92" name="椭圆 4"/>
          <p:cNvSpPr/>
          <p:nvPr>
            <p:custDataLst>
              <p:tags r:id="rId14"/>
            </p:custDataLst>
          </p:nvPr>
        </p:nvSpPr>
        <p:spPr>
          <a:xfrm>
            <a:off x="1260759" y="2468739"/>
            <a:ext cx="394024" cy="394024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94" name="正文"/>
          <p:cNvSpPr txBox="1"/>
          <p:nvPr>
            <p:custDataLst>
              <p:tags r:id="rId15"/>
            </p:custDataLst>
          </p:nvPr>
        </p:nvSpPr>
        <p:spPr>
          <a:xfrm>
            <a:off x="1328245" y="3253258"/>
            <a:ext cx="2013141" cy="13847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视网膜脱离：高度近视患者视网膜变薄，容易发生视网膜脱离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234" name="标题 3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近视眼的成因</a:t>
            </a:r>
            <a:endParaRPr lang="zh-CN" altLang="en-US"/>
          </a:p>
        </p:txBody>
      </p:sp>
      <p:sp>
        <p:nvSpPr>
          <p:cNvPr id="1049236" name="文本占位符 8"/>
          <p:cNvSpPr>
            <a:spLocks noGrp="1"/>
          </p:cNvSpPr>
          <p:nvPr>
            <p:ph type="body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03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280" name="标题 1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316" name="标题 1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遗传因素</a:t>
            </a:r>
            <a:endParaRPr lang="zh-CN" altLang="en-US"/>
          </a:p>
        </p:txBody>
      </p:sp>
      <p:sp>
        <p:nvSpPr>
          <p:cNvPr id="1049318" name="Freeform 27"/>
          <p:cNvSpPr/>
          <p:nvPr>
            <p:custDataLst>
              <p:tags r:id="rId2"/>
            </p:custDataLst>
          </p:nvPr>
        </p:nvSpPr>
        <p:spPr bwMode="auto">
          <a:xfrm>
            <a:off x="690958" y="5987748"/>
            <a:ext cx="186957" cy="171836"/>
          </a:xfrm>
          <a:custGeom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20" name="矩形: 圆角 32"/>
          <p:cNvSpPr/>
          <p:nvPr>
            <p:custDataLst>
              <p:tags r:id="rId3"/>
            </p:custDataLst>
          </p:nvPr>
        </p:nvSpPr>
        <p:spPr>
          <a:xfrm flipH="1">
            <a:off x="819017" y="1490400"/>
            <a:ext cx="2208097" cy="4758891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22" name="任意多边形: 形状 33"/>
          <p:cNvSpPr/>
          <p:nvPr>
            <p:custDataLst>
              <p:tags r:id="rId4"/>
            </p:custDataLst>
          </p:nvPr>
        </p:nvSpPr>
        <p:spPr bwMode="auto">
          <a:xfrm>
            <a:off x="690958" y="5188814"/>
            <a:ext cx="2183841" cy="903849"/>
          </a:xfrm>
          <a:custGeom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blurRad="76200" dist="50800" dir="5400000" algn="ctr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 defTabSz="913765"/>
            <a:endParaRPr lang="zh-CN" altLang="en-US" sz="2000" b="1">
              <a:solidFill>
                <a:schemeClr val="bg1"/>
              </a:solidFill>
            </a:endParaRPr>
          </a:p>
        </p:txBody>
      </p:sp>
      <p:sp>
        <p:nvSpPr>
          <p:cNvPr id="1049324" name="正文"/>
          <p:cNvSpPr txBox="1"/>
          <p:nvPr>
            <p:custDataLst>
              <p:tags r:id="rId5"/>
            </p:custDataLst>
          </p:nvPr>
        </p:nvSpPr>
        <p:spPr>
          <a:xfrm>
            <a:off x="952172" y="1580232"/>
            <a:ext cx="1941988" cy="3589087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lang="zh-CN" altLang="en-US" sz="16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近视眼具有一定的遗传倾向</a:t>
            </a:r>
            <a:endParaRPr lang="zh-CN" altLang="en-US" sz="16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326" name="标题"/>
          <p:cNvSpPr txBox="1"/>
          <p:nvPr>
            <p:custDataLst>
              <p:tags r:id="rId6"/>
            </p:custDataLst>
          </p:nvPr>
        </p:nvSpPr>
        <p:spPr>
          <a:xfrm>
            <a:off x="759766" y="5237872"/>
            <a:ext cx="2087863" cy="658713"/>
          </a:xfrm>
          <a:prstGeom prst="rect">
            <a:avLst/>
          </a:prstGeom>
          <a:noFill/>
        </p:spPr>
        <p:txBody>
          <a:bodyPr wrap="square" lIns="90000" tIns="46800" rIns="9000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lang="zh-CN" altLang="en-US" sz="28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328" name="Freeform 27"/>
          <p:cNvSpPr/>
          <p:nvPr>
            <p:custDataLst>
              <p:tags r:id="rId7"/>
            </p:custDataLst>
          </p:nvPr>
        </p:nvSpPr>
        <p:spPr bwMode="auto">
          <a:xfrm>
            <a:off x="3513348" y="5987748"/>
            <a:ext cx="186957" cy="171836"/>
          </a:xfrm>
          <a:custGeom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30" name="矩形: 圆角 38"/>
          <p:cNvSpPr/>
          <p:nvPr>
            <p:custDataLst>
              <p:tags r:id="rId8"/>
            </p:custDataLst>
          </p:nvPr>
        </p:nvSpPr>
        <p:spPr>
          <a:xfrm flipH="1">
            <a:off x="3641407" y="1490400"/>
            <a:ext cx="2208097" cy="4758891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32" name="任意多边形: 形状 39"/>
          <p:cNvSpPr/>
          <p:nvPr>
            <p:custDataLst>
              <p:tags r:id="rId9"/>
            </p:custDataLst>
          </p:nvPr>
        </p:nvSpPr>
        <p:spPr bwMode="auto">
          <a:xfrm>
            <a:off x="3513348" y="5188814"/>
            <a:ext cx="2183841" cy="903849"/>
          </a:xfrm>
          <a:custGeom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blurRad="76200" dist="50800" dir="5400000" algn="ctr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 defTabSz="913765"/>
            <a:endParaRPr lang="zh-CN" altLang="en-US" sz="2000" b="1">
              <a:solidFill>
                <a:schemeClr val="bg1"/>
              </a:solidFill>
            </a:endParaRPr>
          </a:p>
        </p:txBody>
      </p:sp>
      <p:sp>
        <p:nvSpPr>
          <p:cNvPr id="1049334" name="正文"/>
          <p:cNvSpPr txBox="1"/>
          <p:nvPr>
            <p:custDataLst>
              <p:tags r:id="rId10"/>
            </p:custDataLst>
          </p:nvPr>
        </p:nvSpPr>
        <p:spPr>
          <a:xfrm>
            <a:off x="3774563" y="1580232"/>
            <a:ext cx="1941988" cy="3589087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lang="zh-CN" altLang="en-US" sz="16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父母双方都是近视眼，子女患近视眼的概率较高</a:t>
            </a:r>
            <a:endParaRPr lang="zh-CN" altLang="en-US" sz="16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336" name="标题"/>
          <p:cNvSpPr txBox="1"/>
          <p:nvPr>
            <p:custDataLst>
              <p:tags r:id="rId11"/>
            </p:custDataLst>
          </p:nvPr>
        </p:nvSpPr>
        <p:spPr>
          <a:xfrm>
            <a:off x="3582156" y="5237872"/>
            <a:ext cx="2087863" cy="658713"/>
          </a:xfrm>
          <a:prstGeom prst="rect">
            <a:avLst/>
          </a:prstGeom>
          <a:noFill/>
        </p:spPr>
        <p:txBody>
          <a:bodyPr wrap="square" lIns="90000" tIns="46800" rIns="9000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lang="zh-CN" altLang="en-US" sz="28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338" name="Freeform 27"/>
          <p:cNvSpPr/>
          <p:nvPr>
            <p:custDataLst>
              <p:tags r:id="rId12"/>
            </p:custDataLst>
          </p:nvPr>
        </p:nvSpPr>
        <p:spPr bwMode="auto">
          <a:xfrm>
            <a:off x="6335738" y="5987748"/>
            <a:ext cx="186957" cy="171836"/>
          </a:xfrm>
          <a:custGeom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40" name="矩形: 圆角 68"/>
          <p:cNvSpPr/>
          <p:nvPr>
            <p:custDataLst>
              <p:tags r:id="rId13"/>
            </p:custDataLst>
          </p:nvPr>
        </p:nvSpPr>
        <p:spPr>
          <a:xfrm flipH="1">
            <a:off x="6463797" y="1490400"/>
            <a:ext cx="2208097" cy="4758891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42" name="任意多边形: 形状 69"/>
          <p:cNvSpPr/>
          <p:nvPr>
            <p:custDataLst>
              <p:tags r:id="rId14"/>
            </p:custDataLst>
          </p:nvPr>
        </p:nvSpPr>
        <p:spPr bwMode="auto">
          <a:xfrm>
            <a:off x="6335738" y="5188814"/>
            <a:ext cx="2183841" cy="903849"/>
          </a:xfrm>
          <a:custGeom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blurRad="76200" dist="50800" dir="5400000" algn="ctr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 defTabSz="913765"/>
            <a:endParaRPr lang="zh-CN" altLang="en-US" sz="2000" b="1">
              <a:solidFill>
                <a:schemeClr val="bg1"/>
              </a:solidFill>
            </a:endParaRPr>
          </a:p>
        </p:txBody>
      </p:sp>
      <p:sp>
        <p:nvSpPr>
          <p:cNvPr id="1049344" name="正文"/>
          <p:cNvSpPr txBox="1"/>
          <p:nvPr>
            <p:custDataLst>
              <p:tags r:id="rId15"/>
            </p:custDataLst>
          </p:nvPr>
        </p:nvSpPr>
        <p:spPr>
          <a:xfrm>
            <a:off x="6596953" y="1580232"/>
            <a:ext cx="1941988" cy="3589087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lang="zh-CN" altLang="en-US" sz="16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父母一方是近视眼，子女患近视眼的概率相对较低</a:t>
            </a:r>
            <a:endParaRPr lang="zh-CN" altLang="en-US" sz="16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346" name="标题"/>
          <p:cNvSpPr txBox="1"/>
          <p:nvPr>
            <p:custDataLst>
              <p:tags r:id="rId16"/>
            </p:custDataLst>
          </p:nvPr>
        </p:nvSpPr>
        <p:spPr>
          <a:xfrm>
            <a:off x="6404546" y="5237872"/>
            <a:ext cx="2087863" cy="658713"/>
          </a:xfrm>
          <a:prstGeom prst="rect">
            <a:avLst/>
          </a:prstGeom>
          <a:noFill/>
        </p:spPr>
        <p:txBody>
          <a:bodyPr wrap="square" lIns="90000" tIns="46800" rIns="9000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lang="zh-CN" altLang="en-US" sz="28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348" name="Freeform 27"/>
          <p:cNvSpPr/>
          <p:nvPr>
            <p:custDataLst>
              <p:tags r:id="rId17"/>
            </p:custDataLst>
          </p:nvPr>
        </p:nvSpPr>
        <p:spPr bwMode="auto">
          <a:xfrm>
            <a:off x="9158129" y="5987748"/>
            <a:ext cx="186957" cy="171836"/>
          </a:xfrm>
          <a:custGeom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50" name="矩形: 圆角 74"/>
          <p:cNvSpPr/>
          <p:nvPr>
            <p:custDataLst>
              <p:tags r:id="rId18"/>
            </p:custDataLst>
          </p:nvPr>
        </p:nvSpPr>
        <p:spPr>
          <a:xfrm flipH="1">
            <a:off x="9286825" y="1490400"/>
            <a:ext cx="2208097" cy="4758891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52" name="任意多边形: 形状 75"/>
          <p:cNvSpPr/>
          <p:nvPr>
            <p:custDataLst>
              <p:tags r:id="rId19"/>
            </p:custDataLst>
          </p:nvPr>
        </p:nvSpPr>
        <p:spPr bwMode="auto">
          <a:xfrm>
            <a:off x="9158129" y="5188814"/>
            <a:ext cx="2183841" cy="903849"/>
          </a:xfrm>
          <a:custGeom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blurRad="76200" dist="50800" dir="5400000" algn="ctr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 defTabSz="913765"/>
            <a:endParaRPr lang="zh-CN" altLang="en-US" sz="2000" b="1">
              <a:solidFill>
                <a:schemeClr val="bg1"/>
              </a:solidFill>
            </a:endParaRPr>
          </a:p>
        </p:txBody>
      </p:sp>
      <p:sp>
        <p:nvSpPr>
          <p:cNvPr id="1049354" name="正文"/>
          <p:cNvSpPr txBox="1"/>
          <p:nvPr>
            <p:custDataLst>
              <p:tags r:id="rId20"/>
            </p:custDataLst>
          </p:nvPr>
        </p:nvSpPr>
        <p:spPr>
          <a:xfrm>
            <a:off x="9419343" y="1580232"/>
            <a:ext cx="1941988" cy="3589087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lang="zh-CN" altLang="en-US" sz="16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遗传因素与环境因素共同作用，导致近视眼的发生和发展</a:t>
            </a:r>
            <a:endParaRPr lang="zh-CN" altLang="en-US" sz="16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356" name="标题"/>
          <p:cNvSpPr txBox="1"/>
          <p:nvPr>
            <p:custDataLst>
              <p:tags r:id="rId21"/>
            </p:custDataLst>
          </p:nvPr>
        </p:nvSpPr>
        <p:spPr>
          <a:xfrm>
            <a:off x="9227573" y="5237872"/>
            <a:ext cx="2087863" cy="658713"/>
          </a:xfrm>
          <a:prstGeom prst="rect">
            <a:avLst/>
          </a:prstGeom>
          <a:noFill/>
        </p:spPr>
        <p:txBody>
          <a:bodyPr wrap="square" lIns="90000" tIns="46800" rIns="9000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lang="zh-CN" altLang="en-US" sz="28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396" name="标题 1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不良的用眼习惯</a:t>
            </a:r>
            <a:endParaRPr lang="zh-CN" altLang="en-US"/>
          </a:p>
        </p:txBody>
      </p:sp>
      <p:sp>
        <p:nvSpPr>
          <p:cNvPr id="1049398" name="矩形 3"/>
          <p:cNvSpPr/>
          <p:nvPr>
            <p:custDataLst>
              <p:tags r:id="rId2"/>
            </p:custDataLst>
          </p:nvPr>
        </p:nvSpPr>
        <p:spPr>
          <a:xfrm>
            <a:off x="1611886" y="1490400"/>
            <a:ext cx="9490524" cy="104345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00" name="矩形 13"/>
          <p:cNvSpPr/>
          <p:nvPr>
            <p:custDataLst>
              <p:tags r:id="rId3"/>
            </p:custDataLst>
          </p:nvPr>
        </p:nvSpPr>
        <p:spPr>
          <a:xfrm>
            <a:off x="1083650" y="1490400"/>
            <a:ext cx="257380" cy="104345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02" name="文本框 4"/>
          <p:cNvSpPr txBox="1"/>
          <p:nvPr>
            <p:custDataLst>
              <p:tags r:id="rId4"/>
            </p:custDataLst>
          </p:nvPr>
        </p:nvSpPr>
        <p:spPr>
          <a:xfrm>
            <a:off x="1883622" y="1580556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长时间近距离用眼，如看书、看电脑、玩手机等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4" name="矩形 39"/>
          <p:cNvSpPr/>
          <p:nvPr>
            <p:custDataLst>
              <p:tags r:id="rId5"/>
            </p:custDataLst>
          </p:nvPr>
        </p:nvSpPr>
        <p:spPr>
          <a:xfrm>
            <a:off x="1611886" y="2729087"/>
            <a:ext cx="9490524" cy="104345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06" name="矩形 5"/>
          <p:cNvSpPr/>
          <p:nvPr>
            <p:custDataLst>
              <p:tags r:id="rId6"/>
            </p:custDataLst>
          </p:nvPr>
        </p:nvSpPr>
        <p:spPr>
          <a:xfrm>
            <a:off x="1083650" y="2729087"/>
            <a:ext cx="257380" cy="104345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08" name="文本框 41"/>
          <p:cNvSpPr txBox="1"/>
          <p:nvPr>
            <p:custDataLst>
              <p:tags r:id="rId7"/>
            </p:custDataLst>
          </p:nvPr>
        </p:nvSpPr>
        <p:spPr>
          <a:xfrm>
            <a:off x="1883622" y="2819243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缺乏户外活动，眼睛缺乏自然光照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0" name="矩形 12"/>
          <p:cNvSpPr/>
          <p:nvPr>
            <p:custDataLst>
              <p:tags r:id="rId8"/>
            </p:custDataLst>
          </p:nvPr>
        </p:nvSpPr>
        <p:spPr>
          <a:xfrm>
            <a:off x="1611886" y="3967774"/>
            <a:ext cx="9490524" cy="104345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12" name="矩形 17"/>
          <p:cNvSpPr/>
          <p:nvPr>
            <p:custDataLst>
              <p:tags r:id="rId9"/>
            </p:custDataLst>
          </p:nvPr>
        </p:nvSpPr>
        <p:spPr>
          <a:xfrm>
            <a:off x="1083650" y="3967774"/>
            <a:ext cx="257380" cy="104345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14" name="文本框 19"/>
          <p:cNvSpPr txBox="1"/>
          <p:nvPr>
            <p:custDataLst>
              <p:tags r:id="rId10"/>
            </p:custDataLst>
          </p:nvPr>
        </p:nvSpPr>
        <p:spPr>
          <a:xfrm>
            <a:off x="1883622" y="4057930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眼睛疲劳时仍继续用眼，如熬夜、长时间阅读等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6" name="矩形 49"/>
          <p:cNvSpPr/>
          <p:nvPr>
            <p:custDataLst>
              <p:tags r:id="rId11"/>
            </p:custDataLst>
          </p:nvPr>
        </p:nvSpPr>
        <p:spPr>
          <a:xfrm>
            <a:off x="1611886" y="5205827"/>
            <a:ext cx="9490524" cy="104345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18" name="矩形 26"/>
          <p:cNvSpPr/>
          <p:nvPr>
            <p:custDataLst>
              <p:tags r:id="rId12"/>
            </p:custDataLst>
          </p:nvPr>
        </p:nvSpPr>
        <p:spPr>
          <a:xfrm>
            <a:off x="1083650" y="5205827"/>
            <a:ext cx="257380" cy="104345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20" name="文本框 27"/>
          <p:cNvSpPr txBox="1"/>
          <p:nvPr>
            <p:custDataLst>
              <p:tags r:id="rId13"/>
            </p:custDataLst>
          </p:nvPr>
        </p:nvSpPr>
        <p:spPr>
          <a:xfrm>
            <a:off x="1883622" y="5295982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饮食习惯不良，如偏食、挑食，导致营养不均衡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460" name="标题 1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长时间近距离看电子屏幕</a:t>
            </a:r>
            <a:endParaRPr lang="zh-CN" altLang="en-US"/>
          </a:p>
        </p:txBody>
      </p:sp>
      <p:sp>
        <p:nvSpPr>
          <p:cNvPr id="1049462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356977" y="1490400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464" name="矩形 65"/>
          <p:cNvSpPr/>
          <p:nvPr>
            <p:custDataLst>
              <p:tags r:id="rId3"/>
            </p:custDataLst>
          </p:nvPr>
        </p:nvSpPr>
        <p:spPr>
          <a:xfrm>
            <a:off x="1243950" y="1850436"/>
            <a:ext cx="215994" cy="2159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66" name="文本框 66"/>
          <p:cNvSpPr txBox="1"/>
          <p:nvPr>
            <p:custDataLst>
              <p:tags r:id="rId4"/>
            </p:custDataLst>
          </p:nvPr>
        </p:nvSpPr>
        <p:spPr>
          <a:xfrm>
            <a:off x="1621765" y="1752013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长时间：连续几个小时或更长时间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468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05422" y="1490400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70" name="矩形 69"/>
          <p:cNvSpPr/>
          <p:nvPr>
            <p:custDataLst>
              <p:tags r:id="rId6"/>
            </p:custDataLst>
          </p:nvPr>
        </p:nvSpPr>
        <p:spPr>
          <a:xfrm>
            <a:off x="6391760" y="1850436"/>
            <a:ext cx="215994" cy="21599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72" name="文本框 70"/>
          <p:cNvSpPr txBox="1"/>
          <p:nvPr>
            <p:custDataLst>
              <p:tags r:id="rId7"/>
            </p:custDataLst>
          </p:nvPr>
        </p:nvSpPr>
        <p:spPr>
          <a:xfrm>
            <a:off x="6770210" y="1752013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近距离：眼睛与屏幕的距离小于50厘米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474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356977" y="4018269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476" name="文本框 74"/>
          <p:cNvSpPr txBox="1"/>
          <p:nvPr>
            <p:custDataLst>
              <p:tags r:id="rId9"/>
            </p:custDataLst>
          </p:nvPr>
        </p:nvSpPr>
        <p:spPr>
          <a:xfrm>
            <a:off x="1621765" y="4279247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看电子屏幕：包括手机、电脑、电视等电子设备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478" name="矩形 73"/>
          <p:cNvSpPr/>
          <p:nvPr>
            <p:custDataLst>
              <p:tags r:id="rId10"/>
            </p:custDataLst>
          </p:nvPr>
        </p:nvSpPr>
        <p:spPr>
          <a:xfrm>
            <a:off x="1243950" y="4378304"/>
            <a:ext cx="215994" cy="2159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80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63205" y="4018269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82" name="矩形 84"/>
          <p:cNvSpPr/>
          <p:nvPr>
            <p:custDataLst>
              <p:tags r:id="rId12"/>
            </p:custDataLst>
          </p:nvPr>
        </p:nvSpPr>
        <p:spPr>
          <a:xfrm>
            <a:off x="6450178" y="4378304"/>
            <a:ext cx="215994" cy="21599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84" name="文本框 85"/>
          <p:cNvSpPr txBox="1"/>
          <p:nvPr>
            <p:custDataLst>
              <p:tags r:id="rId13"/>
            </p:custDataLst>
          </p:nvPr>
        </p:nvSpPr>
        <p:spPr>
          <a:xfrm>
            <a:off x="6827993" y="4279247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影响：导致眼睛疲劳、干涩、视力下降，甚至引发近视眼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49524" name="标题 1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缺乏户外活动</a:t>
            </a:r>
            <a:endParaRPr lang="zh-CN" altLang="en-US"/>
          </a:p>
        </p:txBody>
      </p:sp>
      <p:sp>
        <p:nvSpPr>
          <p:cNvPr id="1049526" name="任意多边形 35"/>
          <p:cNvSpPr/>
          <p:nvPr>
            <p:custDataLst>
              <p:tags r:id="rId2"/>
            </p:custDataLst>
          </p:nvPr>
        </p:nvSpPr>
        <p:spPr>
          <a:xfrm>
            <a:off x="608400" y="1491688"/>
            <a:ext cx="10969835" cy="1044323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dx" y="idy"/>
              </a:cxn>
              <a:cxn ang="0">
                <a:pos x="r" y="vc"/>
              </a:cxn>
              <a:cxn ang="3">
                <a:pos x="idx" y="hd2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blurRad="190500" dist="127000" dir="2700000" sx="95000" sy="95000" algn="tl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049528" name="任意多边形 39"/>
          <p:cNvSpPr/>
          <p:nvPr>
            <p:custDataLst>
              <p:tags r:id="rId3"/>
            </p:custDataLst>
          </p:nvPr>
        </p:nvSpPr>
        <p:spPr>
          <a:xfrm>
            <a:off x="691615" y="1581891"/>
            <a:ext cx="10804040" cy="864552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dx" y="idy"/>
              </a:cxn>
              <a:cxn ang="0">
                <a:pos x="r" y="vc"/>
              </a:cxn>
              <a:cxn ang="3">
                <a:pos x="idx" y="hd2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cxnSp>
        <p:nvCxnSpPr>
          <p:cNvPr id="3145729" name="直接连接符 40"/>
          <p:cNvCxnSpPr/>
          <p:nvPr>
            <p:custDataLst>
              <p:tags r:id="rId4"/>
            </p:custDataLst>
          </p:nvPr>
        </p:nvCxnSpPr>
        <p:spPr>
          <a:xfrm flipH="1">
            <a:off x="1997019" y="1805493"/>
            <a:ext cx="0" cy="431958"/>
          </a:xfrm>
          <a:prstGeom prst="line">
            <a:avLst/>
          </a:prstGeom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530" name="正文"/>
          <p:cNvSpPr txBox="1"/>
          <p:nvPr>
            <p:custDataLst>
              <p:tags r:id="rId5"/>
            </p:custDataLst>
          </p:nvPr>
        </p:nvSpPr>
        <p:spPr>
          <a:xfrm>
            <a:off x="2260641" y="1567281"/>
            <a:ext cx="9010142" cy="879162"/>
          </a:xfrm>
          <a:prstGeom prst="rect">
            <a:avLst/>
          </a:prstGeom>
          <a:noFill/>
        </p:spPr>
        <p:txBody>
          <a:bodyPr wrap="square" lIns="90000" tIns="0" rIns="90000" bIns="7175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just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长时间近距离用眼，导致眼睛疲劳</a:t>
            </a:r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532" name="矩形 42"/>
          <p:cNvSpPr>
            <a:spLocks noChangeAspect="1"/>
          </p:cNvSpPr>
          <p:nvPr>
            <p:custDataLst>
              <p:tags r:id="rId6"/>
            </p:custDataLst>
          </p:nvPr>
        </p:nvSpPr>
        <p:spPr>
          <a:xfrm flipH="1">
            <a:off x="920935" y="1563470"/>
            <a:ext cx="900125" cy="900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lang="zh-CN" altLang="en-US" sz="2000" b="1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534" name="任意多边形 45"/>
          <p:cNvSpPr/>
          <p:nvPr>
            <p:custDataLst>
              <p:tags r:id="rId7"/>
            </p:custDataLst>
          </p:nvPr>
        </p:nvSpPr>
        <p:spPr>
          <a:xfrm>
            <a:off x="608400" y="2729122"/>
            <a:ext cx="10969835" cy="1044323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dx" y="idy"/>
              </a:cxn>
              <a:cxn ang="0">
                <a:pos x="r" y="vc"/>
              </a:cxn>
              <a:cxn ang="3">
                <a:pos x="idx" y="hd2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blurRad="190500" dist="127000" dir="2700000" sx="95000" sy="95000" algn="tl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049536" name="任意多边形 46"/>
          <p:cNvSpPr/>
          <p:nvPr>
            <p:custDataLst>
              <p:tags r:id="rId8"/>
            </p:custDataLst>
          </p:nvPr>
        </p:nvSpPr>
        <p:spPr>
          <a:xfrm>
            <a:off x="691615" y="2819325"/>
            <a:ext cx="10804040" cy="864552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dx" y="idy"/>
              </a:cxn>
              <a:cxn ang="0">
                <a:pos x="r" y="vc"/>
              </a:cxn>
              <a:cxn ang="3">
                <a:pos x="idx" y="hd2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cxnSp>
        <p:nvCxnSpPr>
          <p:cNvPr id="3145731" name="直接连接符 47"/>
          <p:cNvCxnSpPr/>
          <p:nvPr>
            <p:custDataLst>
              <p:tags r:id="rId9"/>
            </p:custDataLst>
          </p:nvPr>
        </p:nvCxnSpPr>
        <p:spPr>
          <a:xfrm flipH="1">
            <a:off x="1997019" y="3042927"/>
            <a:ext cx="0" cy="431958"/>
          </a:xfrm>
          <a:prstGeom prst="line">
            <a:avLst/>
          </a:prstGeom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538" name="正文"/>
          <p:cNvSpPr txBox="1"/>
          <p:nvPr>
            <p:custDataLst>
              <p:tags r:id="rId10"/>
            </p:custDataLst>
          </p:nvPr>
        </p:nvSpPr>
        <p:spPr>
          <a:xfrm>
            <a:off x="2260641" y="2804714"/>
            <a:ext cx="9010142" cy="879162"/>
          </a:xfrm>
          <a:prstGeom prst="rect">
            <a:avLst/>
          </a:prstGeom>
          <a:noFill/>
        </p:spPr>
        <p:txBody>
          <a:bodyPr wrap="square" lIns="90000" tIns="0" rIns="90000" bIns="7175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just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缺乏自然光线刺激，影响眼睛发育</a:t>
            </a:r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540" name="矩形 49"/>
          <p:cNvSpPr>
            <a:spLocks noChangeAspect="1"/>
          </p:cNvSpPr>
          <p:nvPr>
            <p:custDataLst>
              <p:tags r:id="rId11"/>
            </p:custDataLst>
          </p:nvPr>
        </p:nvSpPr>
        <p:spPr>
          <a:xfrm flipH="1">
            <a:off x="920935" y="2800903"/>
            <a:ext cx="900125" cy="900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lang="zh-CN" altLang="en-US" sz="2000" b="1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542" name="任意多边形 51"/>
          <p:cNvSpPr/>
          <p:nvPr>
            <p:custDataLst>
              <p:tags r:id="rId12"/>
            </p:custDataLst>
          </p:nvPr>
        </p:nvSpPr>
        <p:spPr>
          <a:xfrm>
            <a:off x="608400" y="3966555"/>
            <a:ext cx="10969835" cy="1044323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dx" y="idy"/>
              </a:cxn>
              <a:cxn ang="0">
                <a:pos x="r" y="vc"/>
              </a:cxn>
              <a:cxn ang="3">
                <a:pos x="idx" y="hd2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blurRad="190500" dist="127000" dir="2700000" sx="95000" sy="95000" algn="tl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049544" name="任意多边形 52"/>
          <p:cNvSpPr/>
          <p:nvPr>
            <p:custDataLst>
              <p:tags r:id="rId13"/>
            </p:custDataLst>
          </p:nvPr>
        </p:nvSpPr>
        <p:spPr>
          <a:xfrm>
            <a:off x="691615" y="4056758"/>
            <a:ext cx="10804040" cy="864552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dx" y="idy"/>
              </a:cxn>
              <a:cxn ang="0">
                <a:pos x="r" y="vc"/>
              </a:cxn>
              <a:cxn ang="3">
                <a:pos x="idx" y="hd2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cxnSp>
        <p:nvCxnSpPr>
          <p:cNvPr id="3145733" name="直接连接符 53"/>
          <p:cNvCxnSpPr/>
          <p:nvPr>
            <p:custDataLst>
              <p:tags r:id="rId14"/>
            </p:custDataLst>
          </p:nvPr>
        </p:nvCxnSpPr>
        <p:spPr>
          <a:xfrm flipH="1">
            <a:off x="1997019" y="4280360"/>
            <a:ext cx="0" cy="431958"/>
          </a:xfrm>
          <a:prstGeom prst="line">
            <a:avLst/>
          </a:prstGeom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546" name="正文"/>
          <p:cNvSpPr txBox="1"/>
          <p:nvPr>
            <p:custDataLst>
              <p:tags r:id="rId15"/>
            </p:custDataLst>
          </p:nvPr>
        </p:nvSpPr>
        <p:spPr>
          <a:xfrm>
            <a:off x="2260641" y="4042148"/>
            <a:ext cx="9010142" cy="879162"/>
          </a:xfrm>
          <a:prstGeom prst="rect">
            <a:avLst/>
          </a:prstGeom>
          <a:noFill/>
        </p:spPr>
        <p:txBody>
          <a:bodyPr wrap="square" lIns="90000" tIns="0" rIns="90000" bIns="7175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just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缺乏运动，影响身体健康和视力健康</a:t>
            </a:r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548" name="矩形 55"/>
          <p:cNvSpPr>
            <a:spLocks noChangeAspect="1"/>
          </p:cNvSpPr>
          <p:nvPr>
            <p:custDataLst>
              <p:tags r:id="rId16"/>
            </p:custDataLst>
          </p:nvPr>
        </p:nvSpPr>
        <p:spPr>
          <a:xfrm flipH="1">
            <a:off x="920935" y="4038337"/>
            <a:ext cx="900125" cy="900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lang="zh-CN" altLang="en-US" sz="2000" b="1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550" name="任意多边形 57"/>
          <p:cNvSpPr/>
          <p:nvPr>
            <p:custDataLst>
              <p:tags r:id="rId17"/>
            </p:custDataLst>
          </p:nvPr>
        </p:nvSpPr>
        <p:spPr>
          <a:xfrm>
            <a:off x="608400" y="5203989"/>
            <a:ext cx="10969835" cy="1044323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dx" y="idy"/>
              </a:cxn>
              <a:cxn ang="0">
                <a:pos x="r" y="vc"/>
              </a:cxn>
              <a:cxn ang="3">
                <a:pos x="idx" y="hd2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blurRad="190500" dist="127000" dir="2700000" sx="95000" sy="95000" algn="tl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049552" name="任意多边形 58"/>
          <p:cNvSpPr/>
          <p:nvPr>
            <p:custDataLst>
              <p:tags r:id="rId18"/>
            </p:custDataLst>
          </p:nvPr>
        </p:nvSpPr>
        <p:spPr>
          <a:xfrm>
            <a:off x="691615" y="5294192"/>
            <a:ext cx="10804040" cy="864552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dx" y="idy"/>
              </a:cxn>
              <a:cxn ang="0">
                <a:pos x="r" y="vc"/>
              </a:cxn>
              <a:cxn ang="3">
                <a:pos x="idx" y="hd2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cxnSp>
        <p:nvCxnSpPr>
          <p:cNvPr id="3145735" name="直接连接符 59"/>
          <p:cNvCxnSpPr/>
          <p:nvPr>
            <p:custDataLst>
              <p:tags r:id="rId19"/>
            </p:custDataLst>
          </p:nvPr>
        </p:nvCxnSpPr>
        <p:spPr>
          <a:xfrm flipH="1">
            <a:off x="1997019" y="5517794"/>
            <a:ext cx="0" cy="431958"/>
          </a:xfrm>
          <a:prstGeom prst="line">
            <a:avLst/>
          </a:prstGeom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554" name="正文"/>
          <p:cNvSpPr txBox="1"/>
          <p:nvPr>
            <p:custDataLst>
              <p:tags r:id="rId20"/>
            </p:custDataLst>
          </p:nvPr>
        </p:nvSpPr>
        <p:spPr>
          <a:xfrm>
            <a:off x="2260641" y="5279582"/>
            <a:ext cx="9010142" cy="879162"/>
          </a:xfrm>
          <a:prstGeom prst="rect">
            <a:avLst/>
          </a:prstGeom>
          <a:noFill/>
        </p:spPr>
        <p:txBody>
          <a:bodyPr wrap="square" lIns="90000" tIns="0" rIns="90000" bIns="7175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just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缺乏户外活动，导致眼睛缺乏调节和放松的机会</a:t>
            </a:r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556" name="矩形 61"/>
          <p:cNvSpPr>
            <a:spLocks noChangeAspect="1"/>
          </p:cNvSpPr>
          <p:nvPr>
            <p:custDataLst>
              <p:tags r:id="rId21"/>
            </p:custDataLst>
          </p:nvPr>
        </p:nvSpPr>
        <p:spPr>
          <a:xfrm flipH="1">
            <a:off x="920935" y="5275770"/>
            <a:ext cx="900125" cy="900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lang="zh-CN" altLang="en-US" sz="2000" b="1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1" name=""/>
        <p:cNvGrpSpPr/>
        <p:nvPr/>
      </p:nvGrpSpPr>
      <p:grpSpPr>
        <a:xfrm>
          <a:off x="0" y="0"/>
          <a:ext cx="0" cy="0"/>
        </a:xfrm>
      </p:grpSpPr>
      <p:sp>
        <p:nvSpPr>
          <p:cNvPr id="1049596" name="标题 3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预防近视的方法</a:t>
            </a:r>
            <a:endParaRPr lang="zh-CN" altLang="en-US"/>
          </a:p>
        </p:txBody>
      </p:sp>
      <p:sp>
        <p:nvSpPr>
          <p:cNvPr id="1049598" name="文本占位符 8"/>
          <p:cNvSpPr>
            <a:spLocks noGrp="1"/>
          </p:cNvSpPr>
          <p:nvPr>
            <p:ph type="body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04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9" name=""/>
        <p:cNvGrpSpPr/>
        <p:nvPr/>
      </p:nvGrpSpPr>
      <p:grpSpPr>
        <a:xfrm>
          <a:off x="0" y="0"/>
          <a:ext cx="0" cy="0"/>
        </a:xfrm>
      </p:grpSpPr>
      <p:sp>
        <p:nvSpPr>
          <p:cNvPr id="1049642" name="标题 1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https://d.book118.com/378014140052006043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 文档标题内容"/>
  <p:tag name="KSO_WM_UNIT_TYPE" val="a"/>
  <p:tag name="KSO_WM_UNIT_VALUE" val="18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EXT_FILL_FORE_SCHEMECOLOR_INDEX" val="6"/>
  <p:tag name="KSO_WM_UNIT_TEXT_FILL_FORE_SCHEMECOLOR_INDEX_BRIGHTNESS" val="0"/>
  <p:tag name="KSO_WM_UNIT_TEXT_FILL_TYPE" val="1"/>
  <p:tag name="KSO_WM_UNIT_TYPE" val="b"/>
  <p:tag name="KSO_WM_UNIT_VALUE" val="32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EXT_FILL_FORE_SCHEMECOLOR_INDEX" val="2"/>
  <p:tag name="KSO_WM_UNIT_TEXT_FILL_FORE_SCHEMECOLOR_INDEX_BRIGHTNESS" val="0"/>
  <p:tag name="KSO_WM_UNIT_TEXT_FILL_TYPE" val="1"/>
  <p:tag name="KSO_WM_UNIT_TYPE" val="f"/>
  <p:tag name="KSO_WM_UNIT_VALUE" val="22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2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"/>
  <p:tag name="KSO_WM_UNIT_INDEX" val="2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添加文本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_3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7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4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4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01"/>
  <p:tag name="KSO_WM_UNIT_TEXT_FILL_FORE_SCHEMECOLOR_INDEX" val="2"/>
  <p:tag name="KSO_WM_UNIT_TEXT_FILL_FORE_SCHEMECOLOR_INDEX_BRIGHTNESS" val="0"/>
  <p:tag name="KSO_WM_UNIT_TEXT_FILL_TYPE" val="1"/>
  <p:tag name="KSO_WM_UNIT_TYPE" val="e"/>
  <p:tag name="KSO_WM_UNIT_VALUE" val="4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"/>
  <p:tag name="KSO_WM_UNIT_INDEX" val="7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"/>
  <p:tag name="KSO_WM_UNIT_INDEX" val="8"/>
  <p:tag name="KSO_WM_UNIT_LAYERLEVEL" val="1"/>
  <p:tag name="KSO_WM_UNIT_TYPE" val="i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5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"/>
  <p:tag name="KSO_WM_UNIT_INDEX" val="2"/>
  <p:tag name="KSO_WM_UNIT_LAYERLEVEL" val="1"/>
  <p:tag name="KSO_WM_UNIT_TYPE" val="i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添加文本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添加文本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6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h_f"/>
  <p:tag name="KSO_WM_UNIT_VALUE" val="60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EXT_FILL_FORE_SCHEMECOLOR_INDEX" val="13"/>
  <p:tag name="KSO_WM_UNIT_TEXT_FILL_FORE_SCHEMECOLOR_INDEX_BRIGHTNESS" val="0.15"/>
  <p:tag name="KSO_WM_UNIT_TEXT_FILL_TYPE" val="1"/>
  <p:tag name="KSO_WM_UNIT_TYPE" val="h_a"/>
  <p:tag name="KSO_WM_UNIT_VALUE" val="10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h_f"/>
  <p:tag name="KSO_WM_UNIT_VALUE" val="60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EXT_FILL_FORE_SCHEMECOLOR_INDEX" val="13"/>
  <p:tag name="KSO_WM_UNIT_TEXT_FILL_FORE_SCHEMECOLOR_INDEX_BRIGHTNESS" val="0.15"/>
  <p:tag name="KSO_WM_UNIT_TEXT_FILL_TYPE" val="1"/>
  <p:tag name="KSO_WM_UNIT_TYPE" val="h_a"/>
  <p:tag name="KSO_WM_UNIT_VALUE" val="10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7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"/>
  <p:tag name="KSO_WM_UNIT_INDEX" val="2"/>
  <p:tag name="KSO_WM_UNIT_LAYERLEVEL" val="1"/>
  <p:tag name="KSO_WM_UNIT_TYPE" val="i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"/>
  <p:tag name="KSO_WM_UNIT_INDEX" val="2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8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9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"/>
  <p:tag name="KSO_WM_UNIT_INDEX" val="2"/>
  <p:tag name="KSO_WM_UNIT_LAYERLEVEL" val="1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0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"/>
  <p:tag name="KSO_WM_UNIT_INDEX" val="2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EXT_FILL_FORE_SCHEMECOLOR_INDEX" val="13"/>
  <p:tag name="KSO_WM_UNIT_TEXT_FILL_FORE_SCHEMECOLOR_INDEX_BRIGHTNESS" val="0.25"/>
  <p:tag name="KSO_WM_UNIT_TEXT_FILL_TYPE" val="1"/>
  <p:tag name="KSO_WM_UNIT_TYPE" val="b"/>
  <p:tag name="KSO_WM_UNIT_VALUE" val="17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1"/>
  <p:tag name="KSO_WM_UNIT_PRESET_TEXT" val="感谢您的观看"/>
  <p:tag name="KSO_WM_UNIT_TYPE" val="a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EXT_FILL_FORE_SCHEMECOLOR_INDEX" val="2"/>
  <p:tag name="KSO_WM_UNIT_TEXT_FILL_FORE_SCHEMECOLOR_INDEX_BRIGHTNESS" val="0"/>
  <p:tag name="KSO_WM_UNIT_TEXT_FILL_TYPE" val="1"/>
  <p:tag name="KSO_WM_UNIT_TYPE" val="f"/>
  <p:tag name="KSO_WM_UNIT_VALUE" val="22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0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915"/>
  <p:tag name="KSO_WM_TEMPLATE_MASTER_TYPE" val="0"/>
  <p:tag name="KSO_WM_TEMPLATE_SUBCATEGORY" val="29"/>
  <p:tag name="KSO_WM_TEMPLATE_THUMBS_INDEX" val="1、9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5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 文档标题内容"/>
  <p:tag name="KSO_WM_UNIT_TYPE" val="a"/>
  <p:tag name="KSO_WM_UNIT_VALUE" val="18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5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EXT_FILL_FORE_SCHEMECOLOR_INDEX" val="6"/>
  <p:tag name="KSO_WM_UNIT_TEXT_FILL_FORE_SCHEMECOLOR_INDEX_BRIGHTNESS" val="0"/>
  <p:tag name="KSO_WM_UNIT_TEXT_FILL_TYPE" val="1"/>
  <p:tag name="KSO_WM_UNIT_TYPE" val="b"/>
  <p:tag name="KSO_WM_UNIT_VALUE" val="32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custom20230915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EXT_FILL_FORE_SCHEMECOLOR_INDEX" val="2"/>
  <p:tag name="KSO_WM_UNIT_TEXT_FILL_FORE_SCHEMECOLOR_INDEX_BRIGHTNESS" val="0"/>
  <p:tag name="KSO_WM_UNIT_TEXT_FILL_TYPE" val="1"/>
  <p:tag name="KSO_WM_UNIT_TYPE" val="f"/>
  <p:tag name="KSO_WM_UNIT_VALUE" val="22"/>
</p:tagLst>
</file>

<file path=ppt/tags/tag108.xml><?xml version="1.0" encoding="utf-8"?>
<p:tagLst xmlns:p="http://schemas.openxmlformats.org/presentationml/2006/main">
  <p:tag name="KSO_WM_BEAUTIFY_FLAG" val="#wm#"/>
  <p:tag name="KSO_WM_SLIDE_CONTENT_AREA" val="{&quot;left&quot;:&quot;209.75&quot;,&quot;top&quot;:&quot;79.75&quot;,&quot;width&quot;:&quot;540.6&quot;,&quot;height&quot;:&quot;409.9&quot;}"/>
  <p:tag name="KSO_WM_SLIDE_ID" val="custom20230915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915"/>
  <p:tag name="KSO_WM_TEMPLATE_MASTER_TYPE" val="0"/>
  <p:tag name="KSO_WM_TEMPLATE_SUBCATEGORY" val="29"/>
  <p:tag name="KSO_WM_TEMPLATE_THUMBS_INDEX" val="1、9"/>
</p:tagLst>
</file>

<file path=ppt/tags/tag10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custom20230915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7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8.95,&quot;width&quot;:865.5}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custom20230915_6*l_h_i*1_1_1"/>
  <p:tag name="KSO_WM_UNIT_INDEX" val="1_1_1"/>
  <p:tag name="KSO_WM_UNIT_LAYERLEVEL" val="1_1_1"/>
  <p:tag name="KSO_WM_UNIT_TYPE" val="l_h_i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8.95,&quot;width&quot;:865.5}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custom20230915_6*l_h_i*1_1_2"/>
  <p:tag name="KSO_WM_UNIT_INDEX" val="1_1_2"/>
  <p:tag name="KSO_WM_UNIT_LAYERLEVEL" val="1_1_1"/>
  <p:tag name="KSO_WM_UNIT_PRESET_TEXT" val="01"/>
  <p:tag name="KSO_WM_UNIT_SUBTYPE" val="d"/>
  <p:tag name="KSO_WM_UNIT_TYPE" val="l_h_i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8.95,&quot;width&quot;:865.5}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custom20230915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此处添加目录标题内容"/>
  <p:tag name="KSO_WM_UNIT_TYPE" val="l_h_a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8.95,&quot;width&quot;:865.5}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custom20230915_6*l_h_i*1_2_1"/>
  <p:tag name="KSO_WM_UNIT_INDEX" val="1_2_1"/>
  <p:tag name="KSO_WM_UNIT_LAYERLEVEL" val="1_1_1"/>
  <p:tag name="KSO_WM_UNIT_TYPE" val="l_h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8.95,&quot;width&quot;:865.5}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custom20230915_6*l_h_i*1_2_2"/>
  <p:tag name="KSO_WM_UNIT_INDEX" val="1_2_2"/>
  <p:tag name="KSO_WM_UNIT_LAYERLEVEL" val="1_1_1"/>
  <p:tag name="KSO_WM_UNIT_PRESET_TEXT" val="02"/>
  <p:tag name="KSO_WM_UNIT_SUBTYPE" val="d"/>
  <p:tag name="KSO_WM_UNIT_TYPE" val="l_h_i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8.95,&quot;width&quot;:865.5}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custom20230915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此处添加目录标题内容"/>
  <p:tag name="KSO_WM_UNIT_TYPE" val="l_h_a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8.95,&quot;width&quot;:865.5}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custom20230915_6*l_h_i*1_3_1"/>
  <p:tag name="KSO_WM_UNIT_INDEX" val="1_3_1"/>
  <p:tag name="KSO_WM_UNIT_LAYERLEVEL" val="1_1_1"/>
  <p:tag name="KSO_WM_UNIT_TYPE" val="l_h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8.95,&quot;width&quot;:865.5}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custom20230915_6*l_h_i*1_3_2"/>
  <p:tag name="KSO_WM_UNIT_INDEX" val="1_3_2"/>
  <p:tag name="KSO_WM_UNIT_LAYERLEVEL" val="1_1_1"/>
  <p:tag name="KSO_WM_UNIT_PRESET_TEXT" val="03"/>
  <p:tag name="KSO_WM_UNIT_SUBTYPE" val="d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8.95,&quot;width&quot;:865.5}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custom20230915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此处添加目录标题内容"/>
  <p:tag name="KSO_WM_UNIT_TYPE" val="l_h_a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8.95,&quot;width&quot;:865.5}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custom20230915_6*l_h_i*1_4_1"/>
  <p:tag name="KSO_WM_UNIT_INDEX" val="1_4_1"/>
  <p:tag name="KSO_WM_UNIT_LAYERLEVEL" val="1_1_1"/>
  <p:tag name="KSO_WM_UNIT_TYPE" val="l_h_i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8.95,&quot;width&quot;:865.5}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custom20230915_6*l_h_i*1_4_2"/>
  <p:tag name="KSO_WM_UNIT_INDEX" val="1_4_2"/>
  <p:tag name="KSO_WM_UNIT_LAYERLEVEL" val="1_1_1"/>
  <p:tag name="KSO_WM_UNIT_PRESET_TEXT" val="04"/>
  <p:tag name="KSO_WM_UNIT_SUBTYPE" val="d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8.95,&quot;width&quot;:865.5}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custom20230915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此处添加目录标题内容"/>
  <p:tag name="KSO_WM_UNIT_TYPE" val="l_h_a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8.95,&quot;width&quot;:865.5}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custom20230915_6*l_h_i*1_5_1"/>
  <p:tag name="KSO_WM_UNIT_INDEX" val="1_5_1"/>
  <p:tag name="KSO_WM_UNIT_LAYERLEVEL" val="1_1_1"/>
  <p:tag name="KSO_WM_UNIT_TYPE" val="l_h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8.95,&quot;width&quot;:865.5}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custom20230915_6*l_h_i*1_5_2"/>
  <p:tag name="KSO_WM_UNIT_INDEX" val="1_5_2"/>
  <p:tag name="KSO_WM_UNIT_LAYERLEVEL" val="1_1_1"/>
  <p:tag name="KSO_WM_UNIT_PRESET_TEXT" val="05"/>
  <p:tag name="KSO_WM_UNIT_SUBTYPE" val="d"/>
  <p:tag name="KSO_WM_UNIT_TYPE" val="l_h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8.95,&quot;width&quot;:865.5}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custom20230915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此处添加目录标题内容"/>
  <p:tag name="KSO_WM_UNIT_TYPE" val="l_h_a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8.95,&quot;width&quot;:865.5}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custom20230915_6*l_h_i*1_6_1"/>
  <p:tag name="KSO_WM_UNIT_INDEX" val="1_6_1"/>
  <p:tag name="KSO_WM_UNIT_LAYERLEVEL" val="1_1_1"/>
  <p:tag name="KSO_WM_UNIT_TYPE" val="l_h_i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8.95,&quot;width&quot;:865.5}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custom20230915_6*l_h_i*1_6_2"/>
  <p:tag name="KSO_WM_UNIT_INDEX" val="1_6_2"/>
  <p:tag name="KSO_WM_UNIT_LAYERLEVEL" val="1_1_1"/>
  <p:tag name="KSO_WM_UNIT_PRESET_TEXT" val="06"/>
  <p:tag name="KSO_WM_UNIT_SUBTYPE" val="d"/>
  <p:tag name="KSO_WM_UNIT_TYPE" val="l_h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8.95,&quot;width&quot;:865.5}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custom20230915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单击此处添加目录标题内容"/>
  <p:tag name="KSO_WM_UNIT_TYPE" val="l_h_a"/>
</p:tagLst>
</file>

<file path=ppt/tags/tag128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15_6"/>
  <p:tag name="KSO_WM_SLIDE_INDEX" val="6"/>
  <p:tag name="KSO_WM_SLIDE_ITEM_CNT" val="6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915"/>
  <p:tag name="KSO_WM_TEMPLATE_MASTER_TYPE" val="0"/>
  <p:tag name="KSO_WM_TEMPLATE_SUBCATEGORY" val="29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5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5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5_7*e*1"/>
  <p:tag name="KSO_WM_UNIT_INDEX" val="1"/>
  <p:tag name="KSO_WM_UNIT_LAYERLEVEL" val="1"/>
  <p:tag name="KSO_WM_UNIT_NOCLEAR" val="0"/>
  <p:tag name="KSO_WM_UNIT_PRESET_TEXT" val="01"/>
  <p:tag name="KSO_WM_UNIT_TEXT_FILL_FORE_SCHEMECOLOR_INDEX" val="2"/>
  <p:tag name="KSO_WM_UNIT_TEXT_FILL_FORE_SCHEMECOLOR_INDEX_BRIGHTNESS" val="0"/>
  <p:tag name="KSO_WM_UNIT_TEXT_FILL_TYPE" val="1"/>
  <p:tag name="KSO_WM_UNIT_TYPE" val="e"/>
  <p:tag name="KSO_WM_UNIT_VALUE" val="4"/>
</p:tagLst>
</file>

<file path=ppt/tags/tag131.xml><?xml version="1.0" encoding="utf-8"?>
<p:tagLst xmlns:p="http://schemas.openxmlformats.org/presentationml/2006/main">
  <p:tag name="KSO_WM_BEAUTIFY_FLAG" val="#wm#"/>
  <p:tag name="KSO_WM_SLIDE_CONTENT_AREA" val="{&quot;left&quot;:&quot;209.75&quot;,&quot;top&quot;:&quot;79.75&quot;,&quot;width&quot;:&quot;540.6&quot;,&quot;height&quot;:&quot;409.9&quot;}"/>
  <p:tag name="KSO_WM_SLIDE_ID" val="custom20230915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15"/>
  <p:tag name="KSO_WM_TEMPLATE_MASTER_TYPE" val="0"/>
  <p:tag name="KSO_WM_TEMPLATE_SUBCATEGORY" val="29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5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5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5_7*e*1"/>
  <p:tag name="KSO_WM_UNIT_INDEX" val="1"/>
  <p:tag name="KSO_WM_UNIT_LAYERLEVEL" val="1"/>
  <p:tag name="KSO_WM_UNIT_NOCLEAR" val="0"/>
  <p:tag name="KSO_WM_UNIT_PRESET_TEXT" val="02"/>
  <p:tag name="KSO_WM_UNIT_TEXT_FILL_FORE_SCHEMECOLOR_INDEX" val="2"/>
  <p:tag name="KSO_WM_UNIT_TEXT_FILL_FORE_SCHEMECOLOR_INDEX_BRIGHTNESS" val="0"/>
  <p:tag name="KSO_WM_UNIT_TEXT_FILL_TYPE" val="1"/>
  <p:tag name="KSO_WM_UNIT_TYPE" val="e"/>
  <p:tag name="KSO_WM_UNIT_VALUE" val="4"/>
</p:tagLst>
</file>

<file path=ppt/tags/tag134.xml><?xml version="1.0" encoding="utf-8"?>
<p:tagLst xmlns:p="http://schemas.openxmlformats.org/presentationml/2006/main">
  <p:tag name="KSO_WM_BEAUTIFY_FLAG" val="#wm#"/>
  <p:tag name="KSO_WM_SLIDE_CONTENT_AREA" val="{&quot;left&quot;:&quot;209.75&quot;,&quot;top&quot;:&quot;79.75&quot;,&quot;width&quot;:&quot;540.6&quot;,&quot;height&quot;:&quot;409.9&quot;}"/>
  <p:tag name="KSO_WM_SLIDE_ID" val="custom20230915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15"/>
  <p:tag name="KSO_WM_TEMPLATE_MASTER_TYPE" val="0"/>
  <p:tag name="KSO_WM_TEMPLATE_SUBCATEGORY" val="29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1"/>
  <p:tag name="KSO_WM_UNIT_INDEX" val="1_1"/>
  <p:tag name="KSO_WM_UNIT_LAYERLEVEL" val="1_1"/>
  <p:tag name="KSO_WM_UNIT_LINE_FORE_SCHEMECOLOR_INDEX" val="5"/>
  <p:tag name="KSO_WM_UNIT_TYPE" val="l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2"/>
  <p:tag name="KSO_WM_UNIT_INDEX" val="1_2"/>
  <p:tag name="KSO_WM_UNIT_LAYERLEVEL" val="1_1"/>
  <p:tag name="KSO_WM_UNIT_LINE_FORE_SCHEMECOLOR_INDEX" val="5"/>
  <p:tag name="KSO_WM_UNIT_TYPE" val="l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1"/>
  <p:tag name="KSO_WM_UNIT_INDEX" val="1_4_1"/>
  <p:tag name="KSO_WM_UNIT_LAYERLEVEL" val="1_1_1"/>
  <p:tag name="KSO_WM_UNIT_TYPE" val="l_h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2"/>
  <p:tag name="KSO_WM_UNIT_INDEX" val="1_4_2"/>
  <p:tag name="KSO_WM_UNIT_LAYERLEVEL" val="1_1_1"/>
  <p:tag name="KSO_WM_UNIT_LINE_FORE_SCHEMECOLOR_INDEX" val="5"/>
  <p:tag name="KSO_WM_UNIT_TYPE" val="l_h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4_1"/>
  <p:tag name="KSO_WM_UNIT_INDEX" val="1_4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3_1"/>
  <p:tag name="KSO_WM_UNIT_INDEX" val="1_3_1"/>
  <p:tag name="KSO_WM_UNIT_LAYERLEVEL" val="1_1_1"/>
  <p:tag name="KSO_WM_UNIT_TYPE" val="l_h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3_2"/>
  <p:tag name="KSO_WM_UNIT_INDEX" val="1_3_2"/>
  <p:tag name="KSO_WM_UNIT_LAYERLEVEL" val="1_1_1"/>
  <p:tag name="KSO_WM_UNIT_TYPE" val="l_h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3_1"/>
  <p:tag name="KSO_WM_UNIT_INDEX" val="1_3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1"/>
  <p:tag name="KSO_WM_UNIT_INDEX" val="1_2_1"/>
  <p:tag name="KSO_WM_UNIT_LAYERLEVEL" val="1_1_1"/>
  <p:tag name="KSO_WM_UNIT_TYPE" val="l_h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2"/>
  <p:tag name="KSO_WM_UNIT_INDEX" val="1_2_2"/>
  <p:tag name="KSO_WM_UNIT_LAYERLEVEL" val="1_1_1"/>
  <p:tag name="KSO_WM_UNIT_LINE_FORE_SCHEMECOLOR_INDEX" val="5"/>
  <p:tag name="KSO_WM_UNIT_TYPE" val="l_h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2_1"/>
  <p:tag name="KSO_WM_UNIT_INDEX" val="1_2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1_1"/>
  <p:tag name="KSO_WM_UNIT_INDEX" val="1_1_1"/>
  <p:tag name="KSO_WM_UNIT_LAYERLEVEL" val="1_1_1"/>
  <p:tag name="KSO_WM_UNIT_TYPE" val="l_h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1_2"/>
  <p:tag name="KSO_WM_UNIT_INDEX" val="1_1_2"/>
  <p:tag name="KSO_WM_UNIT_LAYERLEVEL" val="1_1_1"/>
  <p:tag name="KSO_WM_UNIT_TYPE" val="l_h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1_1"/>
  <p:tag name="KSO_WM_UNIT_INDEX" val="1_1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8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5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8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5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5_7*e*1"/>
  <p:tag name="KSO_WM_UNIT_INDEX" val="1"/>
  <p:tag name="KSO_WM_UNIT_LAYERLEVEL" val="1"/>
  <p:tag name="KSO_WM_UNIT_NOCLEAR" val="0"/>
  <p:tag name="KSO_WM_UNIT_PRESET_TEXT" val="03"/>
  <p:tag name="KSO_WM_UNIT_TEXT_FILL_FORE_SCHEMECOLOR_INDEX" val="2"/>
  <p:tag name="KSO_WM_UNIT_TEXT_FILL_FORE_SCHEMECOLOR_INDEX_BRIGHTNESS" val="0"/>
  <p:tag name="KSO_WM_UNIT_TEXT_FILL_TYPE" val="1"/>
  <p:tag name="KSO_WM_UNIT_TYPE" val="e"/>
  <p:tag name="KSO_WM_UNIT_VALUE" val="4"/>
</p:tagLst>
</file>

<file path=ppt/tags/tag183.xml><?xml version="1.0" encoding="utf-8"?>
<p:tagLst xmlns:p="http://schemas.openxmlformats.org/presentationml/2006/main">
  <p:tag name="KSO_WM_BEAUTIFY_FLAG" val="#wm#"/>
  <p:tag name="KSO_WM_SLIDE_CONTENT_AREA" val="{&quot;left&quot;:&quot;209.75&quot;,&quot;top&quot;:&quot;79.75&quot;,&quot;width&quot;:&quot;540.6&quot;,&quot;height&quot;:&quot;409.9&quot;}"/>
  <p:tag name="KSO_WM_SLIDE_ID" val="custom20230915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15"/>
  <p:tag name="KSO_WM_TEMPLATE_MASTER_TYPE" val="0"/>
  <p:tag name="KSO_WM_TEMPLATE_SUBCATEGORY" val="29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5"/>
  <p:tag name="KSO_WM_UNIT_FILL_TYPE" val="1"/>
  <p:tag name="KSO_WM_UNIT_HIGHLIGHT" val="0"/>
  <p:tag name="KSO_WM_UNIT_ID" val="diagram20231655_3*l_h_i*1_1_3"/>
  <p:tag name="KSO_WM_UNIT_INDEX" val="1_1_3"/>
  <p:tag name="KSO_WM_UNIT_LAYERLEVEL" val="1_1_1"/>
  <p:tag name="KSO_WM_UNIT_TYPE" val="l_h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55_3*l_h_i*1_1_1"/>
  <p:tag name="KSO_WM_UNIT_INDEX" val="1_1_1"/>
  <p:tag name="KSO_WM_UNIT_LAYERLEVEL" val="1_1_1"/>
  <p:tag name="KSO_WM_UNIT_TYPE" val="l_h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55_3*l_h_i*1_1_2"/>
  <p:tag name="KSO_WM_UNIT_INDEX" val="1_1_2"/>
  <p:tag name="KSO_WM_UNIT_LAYERLEVEL" val="1_1_1"/>
  <p:tag name="KSO_WM_UNIT_TYPE" val="l_h_i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HIGHLIGHT" val="0"/>
  <p:tag name="KSO_WM_UNIT_ID" val="diagram20231655_3*l_h_f*1_1_1"/>
  <p:tag name="KSO_WM_UNIT_INDEX" val="1_1_1"/>
  <p:tag name="KSO_WM_UNIT_LAYERLEVEL" val="1_1_1"/>
  <p:tag name="KSO_WM_UNIT_NOCLEAR" val="0"/>
  <p:tag name="KSO_WM_UNIT_PRESET_TEXT" val="单击此处输入（你的）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HIGHLIGHT" val="0"/>
  <p:tag name="KSO_WM_UNIT_ID" val="diagram20231655_3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5"/>
  <p:tag name="KSO_WM_UNIT_FILL_TYPE" val="1"/>
  <p:tag name="KSO_WM_UNIT_HIGHLIGHT" val="0"/>
  <p:tag name="KSO_WM_UNIT_ID" val="diagram20231655_3*l_h_i*1_2_3"/>
  <p:tag name="KSO_WM_UNIT_INDEX" val="1_2_3"/>
  <p:tag name="KSO_WM_UNIT_LAYERLEVEL" val="1_1_1"/>
  <p:tag name="KSO_WM_UNIT_TYPE" val="l_h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55_3*l_h_i*1_2_1"/>
  <p:tag name="KSO_WM_UNIT_INDEX" val="1_2_1"/>
  <p:tag name="KSO_WM_UNIT_LAYERLEVEL" val="1_1_1"/>
  <p:tag name="KSO_WM_UNIT_TYPE" val="l_h_i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55_3*l_h_i*1_2_2"/>
  <p:tag name="KSO_WM_UNIT_INDEX" val="1_2_2"/>
  <p:tag name="KSO_WM_UNIT_LAYERLEVEL" val="1_1_1"/>
  <p:tag name="KSO_WM_UNIT_TYPE" val="l_h_i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HIGHLIGHT" val="0"/>
  <p:tag name="KSO_WM_UNIT_ID" val="diagram20231655_3*l_h_f*1_2_1"/>
  <p:tag name="KSO_WM_UNIT_INDEX" val="1_2_1"/>
  <p:tag name="KSO_WM_UNIT_LAYERLEVEL" val="1_1_1"/>
  <p:tag name="KSO_WM_UNIT_NOCLEAR" val="0"/>
  <p:tag name="KSO_WM_UNIT_PRESET_TEXT" val="单击此处输入（你的）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HIGHLIGHT" val="0"/>
  <p:tag name="KSO_WM_UNIT_ID" val="diagram20231655_3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5"/>
  <p:tag name="KSO_WM_UNIT_FILL_TYPE" val="1"/>
  <p:tag name="KSO_WM_UNIT_HIGHLIGHT" val="0"/>
  <p:tag name="KSO_WM_UNIT_ID" val="diagram20231655_3*l_h_i*1_3_3"/>
  <p:tag name="KSO_WM_UNIT_INDEX" val="1_3_3"/>
  <p:tag name="KSO_WM_UNIT_LAYERLEVEL" val="1_1_1"/>
  <p:tag name="KSO_WM_UNIT_TYPE" val="l_h_i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55_3*l_h_i*1_3_1"/>
  <p:tag name="KSO_WM_UNIT_INDEX" val="1_3_1"/>
  <p:tag name="KSO_WM_UNIT_LAYERLEVEL" val="1_1_1"/>
  <p:tag name="KSO_WM_UNIT_TYPE" val="l_h_i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55_3*l_h_i*1_3_2"/>
  <p:tag name="KSO_WM_UNIT_INDEX" val="1_3_2"/>
  <p:tag name="KSO_WM_UNIT_LAYERLEVEL" val="1_1_1"/>
  <p:tag name="KSO_WM_UNIT_TYPE" val="l_h_i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HIGHLIGHT" val="0"/>
  <p:tag name="KSO_WM_UNIT_ID" val="diagram20231655_3*l_h_f*1_3_1"/>
  <p:tag name="KSO_WM_UNIT_INDEX" val="1_3_1"/>
  <p:tag name="KSO_WM_UNIT_LAYERLEVEL" val="1_1_1"/>
  <p:tag name="KSO_WM_UNIT_NOCLEAR" val="0"/>
  <p:tag name="KSO_WM_UNIT_PRESET_TEXT" val="单击此处输入（你的）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HIGHLIGHT" val="0"/>
  <p:tag name="KSO_WM_UNIT_ID" val="diagram20231655_3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5"/>
  <p:tag name="KSO_WM_UNIT_FILL_TYPE" val="1"/>
  <p:tag name="KSO_WM_UNIT_HIGHLIGHT" val="0"/>
  <p:tag name="KSO_WM_UNIT_ID" val="diagram20231655_3*l_h_i*1_4_3"/>
  <p:tag name="KSO_WM_UNIT_INDEX" val="1_4_3"/>
  <p:tag name="KSO_WM_UNIT_LAYERLEVEL" val="1_1_1"/>
  <p:tag name="KSO_WM_UNIT_TYPE" val="l_h_i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55_3*l_h_i*1_4_1"/>
  <p:tag name="KSO_WM_UNIT_INDEX" val="1_4_1"/>
  <p:tag name="KSO_WM_UNIT_LAYERLEVEL" val="1_1_1"/>
  <p:tag name="KSO_WM_UNIT_TYPE" val="l_h_i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55_3*l_h_i*1_4_2"/>
  <p:tag name="KSO_WM_UNIT_INDEX" val="1_4_2"/>
  <p:tag name="KSO_WM_UNIT_LAYERLEVEL" val="1_1_1"/>
  <p:tag name="KSO_WM_UNIT_TYPE" val="l_h_i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HIGHLIGHT" val="0"/>
  <p:tag name="KSO_WM_UNIT_ID" val="diagram20231655_3*l_h_f*1_4_1"/>
  <p:tag name="KSO_WM_UNIT_INDEX" val="1_4_1"/>
  <p:tag name="KSO_WM_UNIT_LAYERLEVEL" val="1_1_1"/>
  <p:tag name="KSO_WM_UNIT_NOCLEAR" val="0"/>
  <p:tag name="KSO_WM_UNIT_PRESET_TEXT" val="单击此处输入（你的）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HIGHLIGHT" val="0"/>
  <p:tag name="KSO_WM_UNIT_ID" val="diagram20231655_3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YPE" val="l_h_i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2"/>
  <p:tag name="KSO_WM_UNIT_INDEX" val="1_1_2"/>
  <p:tag name="KSO_WM_UNIT_LAYERLEVEL" val="1_1_1"/>
  <p:tag name="KSO_WM_UNIT_TYPE" val="l_h_i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1"/>
  <p:tag name="KSO_WM_UNIT_INDEX" val="1_2_1"/>
  <p:tag name="KSO_WM_UNIT_LAYERLEVEL" val="1_1_1"/>
  <p:tag name="KSO_WM_UNIT_LINE_FORE_SCHEMECOLOR_INDEX" val="7"/>
  <p:tag name="KSO_WM_UNIT_TYPE" val="l_h_i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2"/>
  <p:tag name="KSO_WM_UNIT_INDEX" val="1_2_2"/>
  <p:tag name="KSO_WM_UNIT_LAYERLEVEL" val="1_1_1"/>
  <p:tag name="KSO_WM_UNIT_TYPE" val="l_h_i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YPE" val="l_h_i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2"/>
  <p:tag name="KSO_WM_UNIT_INDEX" val="1_3_2"/>
  <p:tag name="KSO_WM_UNIT_LAYERLEVEL" val="1_1_1"/>
  <p:tag name="KSO_WM_UNIT_TYPE" val="l_h_i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1"/>
  <p:tag name="KSO_WM_UNIT_INDEX" val="1_4_1"/>
  <p:tag name="KSO_WM_UNIT_LAYERLEVEL" val="1_1_1"/>
  <p:tag name="KSO_WM_UNIT_LINE_FORE_SCHEMECOLOR_INDEX" val="7"/>
  <p:tag name="KSO_WM_UNIT_TYPE" val="l_h_i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2"/>
  <p:tag name="KSO_WM_UNIT_INDEX" val="1_4_2"/>
  <p:tag name="KSO_WM_UNIT_LAYERLEVEL" val="1_1_1"/>
  <p:tag name="KSO_WM_UNIT_TYPE" val="l_h_i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31673_3*l_h_i*1_1_1"/>
  <p:tag name="KSO_WM_UNIT_INDEX" val="1_1_1"/>
  <p:tag name="KSO_WM_UNIT_LAYERLEVEL" val="1_1_1"/>
  <p:tag name="KSO_WM_UNIT_TYPE" val="l_h_i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i*1_1_2"/>
  <p:tag name="KSO_WM_UNIT_INDEX" val="1_1_2"/>
  <p:tag name="KSO_WM_UNIT_LAYERLEVEL" val="1_1_1"/>
  <p:tag name="KSO_WM_UNIT_LINE_FORE_SCHEMECOLOR_INDEX" val="5"/>
  <p:tag name="KSO_WM_UNIT_TYPE" val="l_h_i"/>
</p:tagLst>
</file>

<file path=ppt/tags/tag2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i*1_1_3"/>
  <p:tag name="KSO_WM_UNIT_INDEX" val="1_1_3"/>
  <p:tag name="KSO_WM_UNIT_LAYERLEVEL" val="1_1_1"/>
  <p:tag name="KSO_WM_UNIT_LINE_FORE_SCHEMECOLOR_INDEX" val="5"/>
  <p:tag name="KSO_WM_UNIT_TYPE" val="l_h_i"/>
</p:tagLst>
</file>

<file path=ppt/tags/tag2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f*1_1_1"/>
  <p:tag name="KSO_WM_UNIT_INDEX" val="1_1_1"/>
  <p:tag name="KSO_WM_UNIT_LAYERLEVEL" val="1_1_1"/>
  <p:tag name="KSO_WM_UNIT_NOCLEAR" val="0"/>
  <p:tag name="KSO_WM_UNIT_PRESET_TEXT" val="单击此处输入你的项正文，文字是您思想的提炼，请尽量言简意赅的阐述观点；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2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3"/>
  <p:tag name="KSO_WM_UNIT_TEXT_FILL_TYPE" val="3"/>
  <p:tag name="KSO_WM_UNIT_TYPE" val="l_h_a"/>
  <p:tag name="KSO_WM_UNIT_VALUE" val="10"/>
</p:tagLst>
</file>

<file path=ppt/tags/tag2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31673_3*l_h_i*1_2_1"/>
  <p:tag name="KSO_WM_UNIT_INDEX" val="1_2_1"/>
  <p:tag name="KSO_WM_UNIT_LAYERLEVEL" val="1_1_1"/>
  <p:tag name="KSO_WM_UNIT_TYPE" val="l_h_i"/>
</p:tagLst>
</file>

<file path=ppt/tags/tag2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i*1_2_2"/>
  <p:tag name="KSO_WM_UNIT_INDEX" val="1_2_2"/>
  <p:tag name="KSO_WM_UNIT_LAYERLEVEL" val="1_1_1"/>
  <p:tag name="KSO_WM_UNIT_LINE_FORE_SCHEMECOLOR_INDEX" val="5"/>
  <p:tag name="KSO_WM_UNIT_TYPE" val="l_h_i"/>
</p:tagLst>
</file>

<file path=ppt/tags/tag2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i*1_2_3"/>
  <p:tag name="KSO_WM_UNIT_INDEX" val="1_2_3"/>
  <p:tag name="KSO_WM_UNIT_LAYERLEVEL" val="1_1_1"/>
  <p:tag name="KSO_WM_UNIT_LINE_FORE_SCHEMECOLOR_INDEX" val="5"/>
  <p:tag name="KSO_WM_UNIT_TYPE" val="l_h_i"/>
</p:tagLst>
</file>

<file path=ppt/tags/tag2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f*1_2_1"/>
  <p:tag name="KSO_WM_UNIT_INDEX" val="1_2_1"/>
  <p:tag name="KSO_WM_UNIT_LAYERLEVEL" val="1_1_1"/>
  <p:tag name="KSO_WM_UNIT_NOCLEAR" val="0"/>
  <p:tag name="KSO_WM_UNIT_PRESET_TEXT" val="单击此处输入你的项正文，文字是您思想的提炼，请尽量言简意赅的阐述观点；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2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3"/>
  <p:tag name="KSO_WM_UNIT_TEXT_FILL_TYPE" val="3"/>
  <p:tag name="KSO_WM_UNIT_TYPE" val="l_h_a"/>
  <p:tag name="KSO_WM_UNIT_VALUE" val="10"/>
</p:tagLst>
</file>

<file path=ppt/tags/tag2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31673_3*l_h_i*1_3_1"/>
  <p:tag name="KSO_WM_UNIT_INDEX" val="1_3_1"/>
  <p:tag name="KSO_WM_UNIT_LAYERLEVEL" val="1_1_1"/>
  <p:tag name="KSO_WM_UNIT_TYPE" val="l_h_i"/>
</p:tagLst>
</file>

<file path=ppt/tags/tag2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i*1_3_2"/>
  <p:tag name="KSO_WM_UNIT_INDEX" val="1_3_2"/>
  <p:tag name="KSO_WM_UNIT_LAYERLEVEL" val="1_1_1"/>
  <p:tag name="KSO_WM_UNIT_LINE_FORE_SCHEMECOLOR_INDEX" val="5"/>
  <p:tag name="KSO_WM_UNIT_TYPE" val="l_h_i"/>
</p:tagLst>
</file>

<file path=ppt/tags/tag2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i*1_3_3"/>
  <p:tag name="KSO_WM_UNIT_INDEX" val="1_3_3"/>
  <p:tag name="KSO_WM_UNIT_LAYERLEVEL" val="1_1_1"/>
  <p:tag name="KSO_WM_UNIT_LINE_FORE_SCHEMECOLOR_INDEX" val="5"/>
  <p:tag name="KSO_WM_UNIT_TYPE" val="l_h_i"/>
</p:tagLst>
</file>

<file path=ppt/tags/tag2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f*1_3_1"/>
  <p:tag name="KSO_WM_UNIT_INDEX" val="1_3_1"/>
  <p:tag name="KSO_WM_UNIT_LAYERLEVEL" val="1_1_1"/>
  <p:tag name="KSO_WM_UNIT_NOCLEAR" val="0"/>
  <p:tag name="KSO_WM_UNIT_PRESET_TEXT" val="单击此处输入你的项正文，文字是您思想的提炼，请尽量言简意赅的阐述观点；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2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3"/>
  <p:tag name="KSO_WM_UNIT_TEXT_FILL_TYPE" val="3"/>
  <p:tag name="KSO_WM_UNIT_TYPE" val="l_h_a"/>
  <p:tag name="KSO_WM_UNIT_VALUE" val="10"/>
</p:tagLst>
</file>

<file path=ppt/tags/tag2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31673_3*l_h_i*1_4_1"/>
  <p:tag name="KSO_WM_UNIT_INDEX" val="1_4_1"/>
  <p:tag name="KSO_WM_UNIT_LAYERLEVEL" val="1_1_1"/>
  <p:tag name="KSO_WM_UNIT_TYPE" val="l_h_i"/>
</p:tagLst>
</file>

<file path=ppt/tags/tag2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i*1_4_2"/>
  <p:tag name="KSO_WM_UNIT_INDEX" val="1_4_2"/>
  <p:tag name="KSO_WM_UNIT_LAYERLEVEL" val="1_1_1"/>
  <p:tag name="KSO_WM_UNIT_LINE_FORE_SCHEMECOLOR_INDEX" val="5"/>
  <p:tag name="KSO_WM_UNIT_TYPE" val="l_h_i"/>
</p:tagLst>
</file>

<file path=ppt/tags/tag2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i*1_4_3"/>
  <p:tag name="KSO_WM_UNIT_INDEX" val="1_4_3"/>
  <p:tag name="KSO_WM_UNIT_LAYERLEVEL" val="1_1_1"/>
  <p:tag name="KSO_WM_UNIT_LINE_FORE_SCHEMECOLOR_INDEX" val="5"/>
  <p:tag name="KSO_WM_UNIT_TYPE" val="l_h_i"/>
</p:tagLst>
</file>

<file path=ppt/tags/tag24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f*1_4_1"/>
  <p:tag name="KSO_WM_UNIT_INDEX" val="1_4_1"/>
  <p:tag name="KSO_WM_UNIT_LAYERLEVEL" val="1_1_1"/>
  <p:tag name="KSO_WM_UNIT_NOCLEAR" val="0"/>
  <p:tag name="KSO_WM_UNIT_PRESET_TEXT" val="单击此处输入你的项正文，文字是您思想的提炼，请尽量言简意赅的阐述观点；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2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3"/>
  <p:tag name="KSO_WM_UNIT_TEXT_FILL_TYPE" val="3"/>
  <p:tag name="KSO_WM_UNIT_TYPE" val="l_h_a"/>
  <p:tag name="KSO_WM_UNIT_VALUE" val="10"/>
</p:tagLst>
</file>

<file path=ppt/tags/tag24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5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24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5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5_7*e*1"/>
  <p:tag name="KSO_WM_UNIT_INDEX" val="1"/>
  <p:tag name="KSO_WM_UNIT_LAYERLEVEL" val="1"/>
  <p:tag name="KSO_WM_UNIT_NOCLEAR" val="0"/>
  <p:tag name="KSO_WM_UNIT_PRESET_TEXT" val="04"/>
  <p:tag name="KSO_WM_UNIT_TEXT_FILL_FORE_SCHEMECOLOR_INDEX" val="2"/>
  <p:tag name="KSO_WM_UNIT_TEXT_FILL_FORE_SCHEMECOLOR_INDEX_BRIGHTNESS" val="0"/>
  <p:tag name="KSO_WM_UNIT_TEXT_FILL_TYPE" val="1"/>
  <p:tag name="KSO_WM_UNIT_TYPE" val="e"/>
  <p:tag name="KSO_WM_UNIT_VALUE" val="4"/>
</p:tagLst>
</file>

<file path=ppt/tags/tag250.xml><?xml version="1.0" encoding="utf-8"?>
<p:tagLst xmlns:p="http://schemas.openxmlformats.org/presentationml/2006/main">
  <p:tag name="KSO_WM_BEAUTIFY_FLAG" val="#wm#"/>
  <p:tag name="KSO_WM_SLIDE_CONTENT_AREA" val="{&quot;left&quot;:&quot;209.75&quot;,&quot;top&quot;:&quot;79.75&quot;,&quot;width&quot;:&quot;540.6&quot;,&quot;height&quot;:&quot;409.9&quot;}"/>
  <p:tag name="KSO_WM_SLIDE_ID" val="custom20230915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15"/>
  <p:tag name="KSO_WM_TEMPLATE_MASTER_TYPE" val="0"/>
  <p:tag name="KSO_WM_TEMPLATE_SUBCATEGORY" val="29"/>
</p:tagLst>
</file>

<file path=ppt/tags/tag25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90">
      <a:dk1>
        <a:srgbClr val="000000"/>
      </a:dk1>
      <a:lt1>
        <a:srgbClr val="FFFFFF"/>
      </a:lt1>
      <a:dk2>
        <a:srgbClr val="233D31"/>
      </a:dk2>
      <a:lt2>
        <a:srgbClr val="FFFCF2"/>
      </a:lt2>
      <a:accent1>
        <a:srgbClr val="305242"/>
      </a:accent1>
      <a:accent2>
        <a:srgbClr val="526435"/>
      </a:accent2>
      <a:accent3>
        <a:srgbClr val="747628"/>
      </a:accent3>
      <a:accent4>
        <a:srgbClr val="97881A"/>
      </a:accent4>
      <a:accent5>
        <a:srgbClr val="B99A0D"/>
      </a:accent5>
      <a:accent6>
        <a:srgbClr val="DBAC00"/>
      </a:accent6>
      <a:hlink>
        <a:srgbClr val="0563C1"/>
      </a:hlink>
      <a:folHlink>
        <a:srgbClr val="954F72"/>
      </a:folHlink>
    </a:clrScheme>
    <a:fontScheme name="稻壳儿-常规宋体05">
      <a:majorFont>
        <a:latin typeface="微软雅黑"/>
        <a:ea typeface="微软雅黑"/>
        <a:cs typeface="Arial"/>
      </a:majorFont>
      <a:minorFont>
        <a:latin typeface="微软雅黑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noFill/>
          <a:prstDash val="solid"/>
        </a:ln>
      </a:spPr>
      <a:bodyPr anchor="ctr" rtlCol="0" wrap="square">
        <a:noAutofit/>
      </a:bodyPr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68</Paragraphs>
  <Slides>17</Slides>
  <Notes>1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5">
      <vt:lpstr>Arial</vt:lpstr>
      <vt:lpstr>Calibri</vt:lpstr>
      <vt:lpstr>微软雅黑</vt:lpstr>
      <vt:lpstr>Wingdings</vt:lpstr>
      <vt:lpstr>仿宋</vt:lpstr>
      <vt:lpstr>Calibri Light</vt:lpstr>
      <vt:lpstr>+中文正文</vt:lpstr>
      <vt:lpstr>Office Theme</vt:lpstr>
      <vt:lpstr>青少近视眼预防与保健</vt:lpstr>
      <vt:lpstr>目录</vt:lpstr>
      <vt:lpstr>添加章节标题</vt:lpstr>
      <vt:lpstr>近视眼的危害</vt:lpstr>
      <vt:lpstr>PowerPoint Presentation</vt:lpstr>
      <vt:lpstr>影响学习和生活</vt:lpstr>
      <vt:lpstr>增加眼睛疲劳和不适感</vt:lpstr>
      <vt:lpstr>高度近视的并发症</vt:lpstr>
      <vt:lpstr>近视眼的成因</vt:lpstr>
      <vt:lpstr>PowerPoint Presentation</vt:lpstr>
      <vt:lpstr>遗传因素</vt:lpstr>
      <vt:lpstr>不良的用眼习惯</vt:lpstr>
      <vt:lpstr>长时间近距离看电子屏幕</vt:lpstr>
      <vt:lpstr>缺乏户外活动</vt:lpstr>
      <vt:lpstr>预防近视的方法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2024-09-22T21:20:31.444</cp:lastPrinted>
  <dcterms:created xsi:type="dcterms:W3CDTF">2024-09-22T13:20:31Z</dcterms:created>
  <dcterms:modified xsi:type="dcterms:W3CDTF">2024-09-22T13:20:33Z</dcterms:modified>
</cp:coreProperties>
</file>