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23CF9-A179-4EF7-8D1A-4169309BF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D8C63-11E6-42D1-B6DA-0BE61E4D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1A48B-9312-4424-8AE3-760E718FE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D08F8-C3D3-4571-8016-932071E99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9AFC5-5C50-4F2E-8642-FC8FD127F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7A6F5-C16F-4E45-991F-A451C4951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24787-AA32-4E77-9286-4C043DBE3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AF163-0D7D-4770-B9DC-575794AE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747D9-21FE-4525-8C0B-DFA5FFEC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15103-BB93-440A-B90D-DBFE67EA4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88CD7-B5A5-4EB6-9994-F3BD52B76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1506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物业管理服务业的展望与前途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物业管理服务业的市场分析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物业管理服务业的创新与发展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物业管理服务业面临的挑战与对策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物业管理服务业的未来展望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物业管理服务业是指对房地产项目进行全面、专业的维护、管理和运营，确保物业资产保值增值，提供优质的居住、工作环境和服务的行业。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物业管理服务是现代社会不可或缺的一部分，它关系到人们的居住、工作环境质量，影响着社区和城市的发展。一个优秀的物业管理服务能够提升物业价值，增强居民幸福感，推动社会和谐进步。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物业管理服务业的定义与重要性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物业管理服务业在我国经历了从无到有、从小到大的发展历程。随着住房制度改革的推进和城市化进程的加速，物业管理服务业逐渐发展壮大，成为现代服务业的重要组成部分。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我国物业管理服务业已经形成了较为完善的法规体系、市场体系和监管体系。行业规模持续扩大，服务水平不断提升，涌现出一批具有品牌影响力和市场竞争力的优秀企业。同时，随着科技的进步和互联网的普及，智慧物业、绿色物业等新型服务模式不断涌现，为行业发展注入了新的活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物业管理服务业的市场分析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随着城市化进程的加速和房地产市场的繁荣，物业管理服务业的市场规模不断扩大。预计未来几年，该市场将保持稳定增长。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随着人们对居住环境和生活品质的要求不断提高，物业管理服务的需求也将不断增长。同时，随着科技的进步和智能化技术的应用，物业管理服务将更加高效、便捷，进一步推动市场的发展。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目前，物业管理服务市场呈现出多元化竞争的格局，包括大型物业公司、中小型物业公司、社区服务机构等。各类型企业均有其竞争优势和市场定位。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物业公司如万科物业、碧桂园物业等，凭借品牌优势和规模效应，在市场中占据主导地位。中小型物业公司则通过提供个性化、差异化服务，逐渐在市场中获得一席之地。此外，一些创新型企业和社区服务机构也在不断涌现，为市场带来新的活力和竞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观念的转变和生活方式的改变，客户对物业管理服务的需求也在不断变化。例如，客户更加注重服务的质量和效率，对智能化、个性化服务的需求增加。同时，客户对环保、节能等方面的要求也在不断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变化受到多种因素的影响，包括社会经济发展水平、科技进步、政策法规、文化背景等。例如，随着科技的进步和互联网的发展，客户对智能化服务的需求增加；随着环保意识的普及和政策法规的推动，客户对绿色、环保的物业管理服务的需求也在不断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物业管理服务业的创新与发展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通过人脸识别、智能门禁等技术，提高社区安全性。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智能化安防系统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智能化能源管理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为居民提供智能家居设备的安装、调试及后期维护服务。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利用物联网技术，实现能源消耗的实时监测与优化。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智能化技术在物业管理中的应用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77" b="3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绿色环保理念在物业管理中的实践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绿色建筑材料的应用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在维修、改造过程中，选用环保、可再生的建筑材料。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垃圾分类与资源回收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推广垃圾分类制度，提高资源回收利用率。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节能减排措施的实施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通过节能设备、绿色植被等方式，降低社区能耗和碳排放。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https://d.book118.com/378015066003006042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2024-09-20T22:50:43.772</cp:lastPrinted>
  <dcterms:created xsi:type="dcterms:W3CDTF">2024-09-20T14:50:43Z</dcterms:created>
  <dcterms:modified xsi:type="dcterms:W3CDTF">2024-09-20T14:50:45Z</dcterms:modified>
</cp:coreProperties>
</file>