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31EE4E-127D-4712-ACA6-560FB752E6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F91148-C1DE-4AED-B00B-9D76047AE4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B451D1-2A90-47C2-9AE5-9B2E9FC52A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16EE8C-3332-4769-9A41-8926492BF7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B9C30A-750E-442F-9D11-5A7DBBCD78B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61F639-0A90-4443-AF1B-FFF7CB7C07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3E5CA0-76DF-4A35-84EF-670EAFED59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5FD68F-DC5B-46FE-857D-E026103262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D9D08A-D63A-4EB3-A85E-21E0BF0215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03ACC1-8BDD-432D-90B1-DDC4285DC9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3A712D-2F5B-4577-8553-5CF69F265C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015070025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社区获得性肺炎单病种监查标准</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社区获得性肺炎概述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单病种监查的目的与意义</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单病种监查标准制定依据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单病种监查的具体标准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单病种监查的实施与管理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单病种监查的评估与反馈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社区获得性肺炎概述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分类</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社区获得性肺炎是指在医院外罹患的感染性肺实质炎症，包括具有明确潜伏期的病原体感染而在入院后平均潜伏期内发病的肺炎。</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根据临床表现、影像学表现和实验室检查，社区获得性肺炎可分为典型肺炎和非典型肺炎。</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常见的病原体包括细菌、病毒、衣原体、支原体等。其中，细菌性肺炎是最常见的类型，常见的致病菌有肺炎链球菌、流感嗜血杆菌、金黄色葡萄球菌等。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发病机制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社区获得性肺炎的发病机制涉及病原体的感染、机体的免疫反应和环境因素等多个方面。病原体的感染通常通过空气吸入或上呼吸道感染等途径进入肺部，引发炎症反应和组织损伤。</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16056" b="160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临床表现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常见的症状包括咳嗽、咳痰、发热、胸痛等。部分患者可能出现呼吸困难、紫绀等症状。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诊断标准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根据临床表现、影像学表现和实验室检查进行诊断。其中，胸部X线或CT检查是诊断的重要依据，可以观察到肺部炎症的浸润和实变。同时，血常规检查、痰液培养等实验室检查也有助于病原体的诊断和鉴别诊断。</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临床表现与诊断标准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https://d.book118.com/378015070025006027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29</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2024-09-04T20:28:00.569</cp:lastPrinted>
  <dcterms:created xsi:type="dcterms:W3CDTF">2024-09-04T12:28:00Z</dcterms:created>
  <dcterms:modified xsi:type="dcterms:W3CDTF">2024-09-04T12:28:02Z</dcterms:modified>
</cp:coreProperties>
</file>