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47483-306F-423E-A20E-C9E0C8A73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0D18B-AC12-4109-B58A-367E838C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33B8C-7EF2-4132-A34D-7BECD61D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68EEA-9D87-4733-B2E5-549E55BA1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2C1109-3654-4AAE-B6F2-F916789EE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A619B3-A2EB-4006-9E64-81D19DD3D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3302F-58F0-4274-B0FC-0101747E3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71CC5-9922-40D8-98EA-6711AEF9F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207FE-AD3C-4CC6-AB14-17172C5DD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7800A-3B2E-49A9-B202-8F9D9BBA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9366C-69FC-486C-BC7A-B9C338F6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17143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心理健康教育与学校教育相结合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心理健康教育与学校教育的结合方式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结合实践案例分析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随着社会竞争的加剧，学生面临的心理压力也越来越大，需要关注和引导。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社会竞争压力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心理问题增多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传统教育的局限性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近年来，学生心理问题呈上升趋势，如焦虑、抑郁等，需要得到及时有效的干预。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传统的学校教育更注重知识传授和技能培养，而忽视了学生的心理健康。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44" r="155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通过心理健康教育，帮助学生建立积极的心态和应对压力的能力，提高学生的心理素质。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心理健康教育是促进学生全面发展的重要组成部分，有利于培养身心健康、全面发展的人才。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通过心理健康教育，可以及时发现学生的心理问题，采取有效的干预措施，预防心理问题的发生。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心理健康教育与学校教育的结合，可以促进教育质量的提高，培养出更优秀的人才。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心理健康有助于提高学生的自我认知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通过心理健康教育，学生可以更好地认识自己，了解自己的优点和不足，从而更好地规划自己的发展方向。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心理健康有助于提高学生的适应能力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良好的心理健康能够帮助学生更好地适应学校和社会环境，减少焦虑、抑郁等情绪问题，促进学生的全面发展。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心理健康有助于提高学生的社交能力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心理健康的学生更容易建立良好的人际关系，增强社交能力，提高社会适应能力。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心理健康对学生成长的影响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考试是学校教育的重要组成部分，但很多学生因为担心成绩不理想而产生焦虑情绪，影响学习效果。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考试焦虑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学生在学校中需要与同学、老师等建立良好的人际关系，但有些学生可能会出现沟通障碍、欺凌等问题。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有些学生可能会因为家庭背景、学习成绩等方面而感到自卑，影响自信心和自我价值的实现。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自卑心理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心理健康问题在学校中的现状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28" r="31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提高学生的心理素质，增强学生的自信心和适应能力，促进学生的全面发展。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尊重学生个性、注重实际效果、强调预防与干预相结合。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心理健康教育的目标与原则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学校教育的现状与挑战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学校教育以学科知识传授为主，注重学生的知识掌握和考试成绩。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学科教育为主导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学校教育体系中，心理健康教育通常被视为辅助课程或课外活动，缺乏系统性和专业性。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缺乏心理健康教育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学校与家庭之间的沟通不够紧密，导致学生在家庭和学校中面临的教育环境存在差异。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家庭教育配合不足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学校教育的现状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学校教育面临的挑战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学生心理健康问题突出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随着社会压力的增加，学生面临的心理问题日益增多，如焦虑、抑郁等。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教育改革的需求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传统教育模式已不能满足现代社会对学生全面发展的需求，需要改革教育方式。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教师心理健康素养不足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教师自身心理健康素养的缺乏，影响对学生心理健康教育的有效实施。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创造良好环境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学校可以为学生创造一个积极、健康、和谐的学习环境，减少学生的心理压力。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学校可以加强与家庭的合作，共同关注学生的心理健康问题，形成教育合力。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提供专业知识和技能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学校教育体系可以为学生提供心理健康教育的专业知识和技能，帮助学生了解心理健康的重要性。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学校教育对心理健康教育的影响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https://d.book118.com/378017143003006044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2024-09-23T18:23:09.969</cp:lastPrinted>
  <dcterms:created xsi:type="dcterms:W3CDTF">2024-09-23T10:23:09Z</dcterms:created>
  <dcterms:modified xsi:type="dcterms:W3CDTF">2024-09-23T10:23:12Z</dcterms:modified>
</cp:coreProperties>
</file>