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4FFA1-797D-4B54-BBCB-72EC09E60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0CF89-3779-473E-A6B7-ACFF517A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26BE3-014E-45BA-8D6F-577BBEBB9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DAC51-54DB-410F-ADE4-3F68A806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AC116-663F-4C36-A358-5445F755E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A8CB6-892E-4BE9-9700-F1B8D064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02CEF-F7FC-4AE8-B432-23AB1A65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503BC-DF6A-41A1-82FE-41099DD6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CAAD5-1D18-406D-9348-3D5B7DCB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51BAB-D487-4424-AA2B-9013E917E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DFEBA-2501-4CCA-B656-6E16DB17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0012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设立中医药科技公司商业计划书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汇报时间：XX-01-17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公司愿景与使命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近年来，随着人们健康意识的提高，中医药市场规模不断扩大，增长速度加快。预计未来几年，中医药市场将继续保持强劲增长势头。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政府对中医药产业的扶持力度不断加大，出台了一系列政策措施，为中医药产业的发展提供了有力保障。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消费者对中医药的认知度不断提高，越来越多的人开始接受并信任中医药，为中医药市场的发展奠定了坚实基础。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以中老年人群、慢性病患者、亚健康人群等为主要目标市场，同时拓展到年轻人群体，满足不同年龄层次、不同健康需求的人群。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以注重养生、追求高品质生活的中高端消费者为主，他们具有较高的消费能力和购买意愿，对中医药产品的品质和效果有较高要求。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目标市场与消费者群体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当前市场上主要的竞争对手包括同仁堂、云南白药、片仔癀等知名中医药品牌，以及部分国际医药企业。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竞争对手主要采取品牌宣传、产品创新、渠道拓展等策略，争夺市场份额。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竞争对手具有品牌知名度高、产品线丰富、市场份额大等优势，但也存在创新不足、价格较高等劣势。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随着人们健康意识的提高和消费升级，中医药市场存在巨大的发展潜力。特别是在慢性病防治、亚健康调理等领域，中医药具有独特的优势和市场机会。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中医药市场面临着政策法规不完善、行业标准不统一、人才短缺等挑战。同时，国际医药企业的进入也加剧了市场竞争的激烈程度。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公司愿景与使命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成为国际领先的中医药科技公司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通过持续创新和技术研发，推动中医药的现代化和国际化，成为行业内具有全球影响力的领军企业。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传承与弘扬中医药文化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致力于挖掘和传承中医药的精髓和智慧，让更多人了解和认同中医药的价值，推动中医药文化的全球传播。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创新研发，推动中医药现代化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通过现代科技手段，对中医药进行深入研究和开发，提高中药的质量和疗效，推动中医药的现代化进程。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国际化拓展，服务全球健康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积极拓展国际市场，将中医药的独特优势和价值传播到全球，为人类的健康事业做出贡献。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公司使命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鼓励创新思维，勇于探索未知领域，以科技创新推动公司持续发展。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坚守质量第一的原则，确保产品和服务的高品质，赢得客户的信任和满意。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质量至上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倡导开放合作的精神，与合作伙伴共同成长，实现互利共赢的局面。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积极履行社会责任，关注环保、公益等事业，以实际行动回馈社会。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3276" r="3327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构建完善的中医药产业链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整合上下游资源，构建从中药材种植、加工、研发、生产到销售的完整产业链，提升整体产业竞争力。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拓展全球市场，提升品牌影响力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积极开拓国际市场，推动中医药的国际化进程，提升公司在全球范围内的品牌影响力和市场份额。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研发具有国际竞争力的创新中药产品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通过持续的研发投入和技术创新，开发出具有国际竞争力的创新中药产品，满足国内外市场的多样化需求。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长期发展目标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种植基地建设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选址、土壤改良、种植技术、采收与初加工等。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中药材质量控制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品种鉴定、农药残留检测、重金属检测等。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中药材深加工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提取、浓缩、干燥、粉碎等工艺，生产中药提取物、浸膏等。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中药材种植与加工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47" b="49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中药饮片生产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原料采购与检验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优质中药材采购、入库检验、存储管理等。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饮片生产工艺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净制、切制、炮制、烘干等工艺流程。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饮片质量控制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性状、鉴别、检查、含量测定等质量指标。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中药配方颗粒制备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处方筛选与优化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生产工艺研究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提取、浓缩、干燥、制粒等工艺参数优化。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指纹图谱、多成分含量测定等质量控制方法。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经典名方筛选、处方优化与验证。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https://d.book118.com/378020012142006035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2024-09-14T23:47:01.767</cp:lastPrinted>
  <dcterms:created xsi:type="dcterms:W3CDTF">2024-09-14T15:47:01Z</dcterms:created>
  <dcterms:modified xsi:type="dcterms:W3CDTF">2024-09-14T15:47:04Z</dcterms:modified>
</cp:coreProperties>
</file>