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10C62-2AB7-432A-AFCF-AA1842942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CFD2C-5BA3-4C62-92BB-5704FABA6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72DCA-7103-4CFE-BF83-5E5FA700C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C2F8E4-09E3-47CE-958A-3DEA21E1D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B479F7-D265-4680-BA11-A1A7082A4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A65EEA-AC39-4C31-99AA-FE3F2DFB8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505FD1-B76A-4208-8DD2-CF3311BC1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49FB9E-A168-414E-AD78-8DBFB659E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8BC774-7CEB-4E52-8285-BB4A60F4C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7E9CE-CC32-45C6-98C4-8EBF8CD34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75919-5855-4CEE-8AF5-B204BAEF1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200461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麻醉护理工作概述及实践\n## 1.麻醉护理的基本概念与重要性\n### 1.1麻醉护理的定义与职责\n### 1.2麻醉护理在手术过程中的作用\n### 1.3麻醉护理对患者康复的影响\n## 2.麻醉护理的工作流程与规范\n### 2.1麻醉前的护理准备工作\n### 2.2麻醉过程中的护理监测与管理\n### 2.3麻醉后的护理交接与随访\n## 3.麻醉护理的技能要求与培训\n### 3.1麻醉护理的基本技能要求\n### 3.2麻醉护理的专项技能培训\n### 3.3麻醉护理的继续教育与成长\n## 4.麻醉护理的团队协作与沟通\n### 4.1麻醉护理与手术团队的协作\n### 4.2麻醉护理与患者及家属的沟通\n### 4.3麻醉护理与上级医生的请示与汇报\n## 5.麻醉护理的伦理道德与法律遵从\n### 5.1麻醉护理的伦理道德要求\n### 5.2麻醉护理的法律规定与责任\n### 5.3麻醉护理的隐私保护与信息安全\n## 6.麻醉护理的未来发展趋势与挑战\n### 6.1麻醉护理的技术创新与进步\n### 6.2麻醉护理的跨学科合作与发展\n### 6.3麻醉护理的未来职业挑战与机遇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麻醉护理工作概述及实践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麻醉护理的基本概念与重要性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麻醉护理是医学护理的一个分支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致力于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手术患者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的麻醉护理工作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安全、舒适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的手术体验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麻醉护理的职责包括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患者的身体状况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术中监测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患者的康复过程</a:t>
                </a:r>
                <a:endParaRPr/>
              </a:p>
            </p:txBody>
          </p:sp>
          <p:pic>
            <p:nvPicPr>
              <p:cNvPr id="23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麻醉护理与麻醉医生紧密合作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共同保障手术的顺利进行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共同关注患者的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安全与康复</a:t>
                </a:r>
                <a:endParaRPr/>
              </a:p>
            </p:txBody>
          </p:sp>
          <p:pic>
            <p:nvPicPr>
              <p:cNvPr id="24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麻醉护理的定义与职责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适当的麻醉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保障患者在手术过程中的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生命安全</a:t>
                </a:r>
                <a:endParaRPr/>
              </a:p>
            </p:txBody>
          </p:sp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麻醉护理在手术过程中的作用至关重要</a:t>
                </a:r>
                <a:endParaRPr/>
              </a:p>
            </p:txBody>
          </p:sp>
        </p:grpSp>
        <p:grpSp>
          <p:nvGrpSpPr>
            <p:cNvPr id="25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及时发现并处理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避免患者在手术过程中出现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endParaRPr/>
              </a:p>
            </p:txBody>
          </p:sp>
          <p:sp>
            <p:nvSpPr>
              <p:cNvPr id="25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麻醉护理通过对患者生命体征的监测</a:t>
                </a:r>
                <a:endParaRPr/>
              </a:p>
            </p:txBody>
          </p:sp>
        </p:grpSp>
        <p:grpSp>
          <p:nvGrpSpPr>
            <p:cNvPr id="25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提高手术的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术后康复</a:t>
                </a:r>
                <a:endParaRPr/>
              </a:p>
            </p:txBody>
          </p:sp>
          <p:sp>
            <p:nvSpPr>
              <p:cNvPr id="25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麻醉护理与手术团队的紧密协作</a:t>
                </a:r>
                <a:endParaRPr/>
              </a:p>
            </p:txBody>
          </p:sp>
        </p:grpSp>
      </p:grpSp>
      <p:pic>
        <p:nvPicPr>
          <p:cNvPr id="25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麻醉护理在手术过程中的作用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6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6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麻醉护理对患者的康复具有积极的影响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良好的麻醉护理可以减少患者的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加速患者的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康复进程</a:t>
                </a:r>
                <a:endParaRPr/>
              </a:p>
            </p:txBody>
          </p:sp>
          <p:sp>
            <p:nvSpPr>
              <p:cNvPr id="26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麻醉护理通过对患者的心理护理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焦虑与恐惧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信心与满意度</a:t>
                </a:r>
                <a:endParaRPr/>
              </a:p>
            </p:txBody>
          </p:sp>
          <p:sp>
            <p:nvSpPr>
              <p:cNvPr id="27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麻醉护理与康复团队的紧密合作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功能恢复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</a:t>
                </a:r>
                <a:endParaRPr/>
              </a:p>
            </p:txBody>
          </p:sp>
          <p:sp>
            <p:nvSpPr>
              <p:cNvPr id="27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麻醉护理对患者康复的影响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麻醉护理的工作流程与规范</a:t>
            </a:r>
            <a:endParaRPr/>
          </a:p>
        </p:txBody>
      </p:sp>
      <p:sp>
        <p:nvSpPr>
          <p:cNvPr id="28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8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8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麻醉前的护理准备工作至关重要</a:t>
                </a:r>
                <a:endParaRPr/>
              </a:p>
            </p:txBody>
          </p:sp>
          <p:sp>
            <p:nvSpPr>
              <p:cNvPr id="28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确保患者在手术前的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身体状况良好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充分的心理准备</a:t>
                </a:r>
                <a:endParaRPr/>
              </a:p>
            </p:txBody>
          </p:sp>
        </p:grpSp>
        <p:grpSp>
          <p:nvGrpSpPr>
            <p:cNvPr id="28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8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麻醉前的护理准备工作包括</a:t>
                </a:r>
                <a:endParaRPr/>
              </a:p>
            </p:txBody>
          </p:sp>
          <p:sp>
            <p:nvSpPr>
              <p:cNvPr id="28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全面的评估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个性化的麻醉方案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麻醉器械与药品</a:t>
                </a:r>
                <a:endParaRPr/>
              </a:p>
            </p:txBody>
          </p:sp>
        </p:grpSp>
        <p:grpSp>
          <p:nvGrpSpPr>
            <p:cNvPr id="29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9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麻醉前的护理准备工作与手术团队的紧密协作</a:t>
                </a:r>
                <a:endParaRPr/>
              </a:p>
            </p:txBody>
          </p:sp>
          <p:sp>
            <p:nvSpPr>
              <p:cNvPr id="29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确保手术的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降低手术的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</a:t>
                </a:r>
                <a:endParaRPr/>
              </a:p>
            </p:txBody>
          </p:sp>
        </p:grpSp>
      </p:grpSp>
      <p:pic>
        <p:nvPicPr>
          <p:cNvPr id="29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麻醉前的护理准备工作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0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麻醉过程中的护理监测与管理是麻醉护理的核心工作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保障患者在手术过程中的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防止患者出现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麻醉过程中的护理监测与管理包括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对患者的生命体征进行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麻醉深度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进行调控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及时处理患者的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异常情况</a:t>
                </a:r>
                <a:endParaRPr/>
              </a:p>
            </p:txBody>
          </p:sp>
          <p:pic>
            <p:nvPicPr>
              <p:cNvPr id="30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麻醉过程中的护理监测与管理与手术团队的紧密协作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提高手术的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术后康复</a:t>
                </a:r>
                <a:endParaRPr/>
              </a:p>
            </p:txBody>
          </p:sp>
          <p:pic>
            <p:nvPicPr>
              <p:cNvPr id="31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麻醉过程中的护理监测与管理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1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1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2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麻醉后的护理交接与随访是麻醉护理的重要环节</a:t>
                </a:r>
                <a:endParaRPr/>
              </a:p>
            </p:txBody>
          </p:sp>
          <p:sp>
            <p:nvSpPr>
              <p:cNvPr id="32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确保患者在手术后的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安全与舒适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康复进程</a:t>
                </a:r>
                <a:endParaRPr/>
              </a:p>
            </p:txBody>
          </p:sp>
        </p:grpSp>
        <p:grpSp>
          <p:nvGrpSpPr>
            <p:cNvPr id="32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2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麻醉后的护理交接与随访包括</a:t>
                </a:r>
                <a:endParaRPr/>
              </a:p>
            </p:txBody>
          </p:sp>
          <p:sp>
            <p:nvSpPr>
              <p:cNvPr id="32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详细的交接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定期的随访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康复指导</a:t>
                </a:r>
                <a:endParaRPr/>
              </a:p>
            </p:txBody>
          </p:sp>
        </p:grpSp>
        <p:grpSp>
          <p:nvGrpSpPr>
            <p:cNvPr id="32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2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麻醉后的护理交接与随访与康复团队的紧密协作</a:t>
                </a:r>
                <a:endParaRPr/>
              </a:p>
            </p:txBody>
          </p:sp>
          <p:sp>
            <p:nvSpPr>
              <p:cNvPr id="32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再住院率</a:t>
                </a:r>
                <a:endParaRPr/>
              </a:p>
            </p:txBody>
          </p:sp>
        </p:grpSp>
      </p:grpSp>
      <p:sp>
        <p:nvSpPr>
          <p:cNvPr id="3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麻醉后的护理交接与随访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麻醉护理的技能要求与培训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麻醉护理的基本技能要求包括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：具备扎实的医学基础知识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：具备熟练的护理操作技能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：具备良好的沟通能力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麻醉护理的基本技能要求是麻醉护理工作的基础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高质量的护理服务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生命安全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麻醉护理的基本技能要求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麻醉护理的专项技能培训包括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：掌握各种麻醉技术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监测设备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：熟悉各种监测设备的使用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应急处理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：掌握各种应急处理措施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麻醉护理的专项技能培训是提高麻醉护理水平的关键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更加专业的护理服务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降低手术的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麻醉护理的专项技能培训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麻醉护理的继续教育与成长是麻醉护理工作的重要环节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不断提高麻醉护理的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适应麻醉护理的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发展趋势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麻醉护理的继续教育与成长包括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学术交流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专业书籍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论文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科学研究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麻醉护理的继续教育与成长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https://d.book118.com/378020046102006035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麻醉护理工作概述及实践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2024-09-14T12:43:29.933</cp:lastPrinted>
  <dcterms:created xsi:type="dcterms:W3CDTF">2024-09-14T04:43:29Z</dcterms:created>
  <dcterms:modified xsi:type="dcterms:W3CDTF">2024-09-14T04:43:31Z</dcterms:modified>
</cp:coreProperties>
</file>