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2C52D-4B3F-4EF4-9F63-3C85018BB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8C81D-28AD-4B0D-9E1F-D57FB1E97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0FE61-F989-4832-82F1-F27F2F008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D89D8-0047-4D92-A8AB-0D64BE3CE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37EE19-461A-44BA-AE89-F5D5FE53C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5D4CDC-62F8-4A7C-8343-4069A1CE9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79D6DC-A1E8-4053-AD6D-C1879BD46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CECC6-00B0-40EB-8DA0-BFA0D96DA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4C7A9-80BF-474A-9E6E-643B28854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15649-C024-48B6-837D-06BCCB55A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DC091-7326-4A4A-AE6C-EBDA5EFF9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20054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创新产品与品牌传播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创新产品与品牌传播的关系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创新产品的品牌传播策略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创新产品的品牌传播实践案例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创新产品与品牌传播的未来趋势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创新产品概述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产品具有前所未有的特性或功能。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创新产品是指通过研发和设计，具有新颖性、独特性或显著改进的产品，能够满足市场的新需求或提升用户体验。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产品在市场上具有显著的区别于其他产品的特点。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创新产品的研发和推广往往伴随着较高的市场风险和技术风险。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产品不仅具有创新性，还能满足用户的实际需求。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推动技术进步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提升品牌竞争力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驱动经济增长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创新产品的重要性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创新产品往往集成了最新的技术和设计理念，推动相关领域的技术进步。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推出创新产品有助于企业在激烈的市场竞争中脱颖而出，提升品牌影响力和竞争力。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创新产品能够更好地满足消费者日益多样化和个性化的需求。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创新产品的出现和普及，能够带动相关产业链的发展，促进经济增长。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创新产品的分类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突破性创新产品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这类产品采用全新的技术或设计理念，对市场产生革命性的影响，如智能手机、互联网等。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渐进性创新产品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这类产品在现有技术或设计的基础上进行改进和优化，提升性能和用户体验，如更轻薄的笔记本电脑、更高效的家用电器等。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组合式创新产品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这类产品将不同领域的技术或设计进行整合，创造出全新的产品或服务，如可穿戴设备、智能家居等。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服务创新产品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这类产品主要关注服务流程和用户体验的创新，如在线教育、远程医疗等。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77" r="19477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品牌传播是指企业通过各种手段和渠道，向目标受众传递品牌形象、产品信息、价值观等，以建立品牌认知、提升品牌知名度和美誉度的过程。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品牌传播的主要目的是增强消费者对品牌的认知、理解和信任，进而促进产品销售和市场份额的提升。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49" r="1254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通过有效的品牌传播，可以使品牌在目标受众中建立起广泛的认知，提高品牌知名度。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建立品牌信任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品牌传播可以传递品牌的核心价值观、产品特点等，帮助塑造独特且积极的品牌形象。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通过持续的品牌传播，可以逐渐在消费者心中建立起对品牌的信任感，增加购买意愿。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有效的品牌传播能够激发消费者的购买欲望，推动产品销售量的增长。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包括电视广告、广播广告、平面广告等，通过创意和视觉冲击力吸引受众关注。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广告传播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举办各类线下活动如展览、发布会、促销活动等，增强消费者对品牌的体验和认知。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运用新闻发布、媒体关系等手段，借助第三方平台进行品牌信息传播。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公关传播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利用社交媒体平台如微博、微信、抖音等，与消费者进行互动和交流，传递品牌信息。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通过创作有价值的内容如文章、视频、音频等，吸引目标受众关注并分享，提升品牌影响力。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品牌传播的渠道与手段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创新产品与品牌传播的关系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创新产品能够满足消费者未被满足的需求，为品牌带来竞争优势，提升市场份额。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创新产品往往能够吸引消费者的注意，通过产品的独特性提高品牌的曝光度和知名度。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创新产品体现了品牌的研发实力和设计理念，有助于塑造品牌的科技、时尚或专业形象。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创新产品对品牌传播的影响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扩大产品认知度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品牌传播能够将创新产品的信息传递给更广泛的受众，提高产品的认知度和接受度。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提升产品信任度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品牌传播通过传递品牌声誉和口碑，提高消费者对创新产品的信任度和购买意愿。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品牌传播通过广告、促销等手段，激发消费者的购买欲望，推动创新产品的销售增长。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品牌传播对创新产品的推广作用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创新产品是品牌传播的基础和核心，而品牌传播则是创新产品走向市场的必要手段。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创新产品能够提升品牌的形象和竞争力，进而促进品牌传播的效果；同时，品牌传播也能够将创新产品的优势和特点传递给消费者，推动产品的销售和市场占有率。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在激烈的市场竞争中，创新产品与品牌传播需要协同发展，不断推陈出新，以满足消费者的需求和期望，实现品牌的持续发展和壮大。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创新产品与品牌传播的互动关系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创新产品的品牌传播策略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https://d.book118.com/378020054007006036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2024-09-15T03:41:28.129</cp:lastPrinted>
  <dcterms:created xsi:type="dcterms:W3CDTF">2024-09-14T19:41:28Z</dcterms:created>
  <dcterms:modified xsi:type="dcterms:W3CDTF">2024-09-14T19:41:30Z</dcterms:modified>
</cp:coreProperties>
</file>