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29F1-926F-4665-B1B8-29AB9B339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F9B9F-3C45-4667-986D-59FB28A0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9245-8569-4461-A5C7-C6AD88D0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374F2-511F-4CC1-B158-E5C7FB3B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E394A-2B82-4A90-8CD8-0C061E73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2597D-38E0-4347-AEA2-14B16264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34B8B-1549-4768-A527-275366AD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E3198-4524-4E26-82F9-69B8F60A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26DF7-C97B-48D0-BACF-9EAA7C7B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66E68-A6D3-4A36-99B2-71AA0B40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4CAF4-82A1-4BF0-ACDB-A4254521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05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多元化媒体与数字化时代的营销与广告机构人员培训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多元化媒体概述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数字化时代营销变革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广告机构人员技能提升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社交媒体在广告中应用及挑战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内容创意与品牌建设关系探讨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未来趋势预测与行业挑战应对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多元化媒体概述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多元化媒体是指通过不同的媒介形式和平台，以多样化的内容呈现方式，实现信息传播和交流的媒体形态。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从传统媒体到新媒体，再到多元化媒体的演变过程，反映了信息传播技术的不断发展和受众需求的多样化。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包括社交媒体、自媒体、短视频、直播、音频等多种形式。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内容多样化、传播渠道广泛、互动性强、传播速度快等。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多元化媒体类型及特点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多元化媒体在营销中应用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通过多元化媒体平台，提升品牌知名度和美誉度。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利用多元化媒体进行产品宣传和推广，促进销售增长。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通过多元化媒体与客户建立更紧密的联系，提高客户满意度和忠诚度。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运用多元化媒体收集用户反馈和数据，为营销策略制定提供有力支持。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品牌推广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产品销售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数字化时代营销变革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传统营销与数字化营销区别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传播媒介不同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传统营销主要依赖电视、广播、报纸等传统媒体，而数字化营销则通过互联网、社交媒体、移动设备等数字渠道进行传播。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传统营销往往是单向传播，消费者被动接受信息；而数字化营销强调与消费者的双向互动，实现个性化沟通和定制服务。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数据应用能力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传统营销在数据收集和分析方面相对受限，而数字化营销能够实时追踪用户行为、分析数据，为营销策略提供精准支持。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通过创作高质量、有价值的内容吸引目标受众，提升品牌知名度和用户黏性。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利用社交媒体平台建立品牌形象、促进用户互动和分享，扩大品牌影响力。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通过优化网站结构和内容，提高网站在搜索引擎中的排名，增加曝光度和流量。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运用数据分析工具如Google Analytics等，跟踪和分析用户行为数据，为营销策略提供数据支持。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数字化营销策略及工具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用户画像制作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数据驱动精准营销实践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收集和分析用户数据，建立详细的用户画像，深入了解目标受众的需求和偏好。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通过A/B测试等方法，比较不同营销策略或方案的效果，持续优化和提升营销效果。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基于用户画像和购买历史等信息，构建个性化推荐系统，为用户提供定制化的产品推荐和服务。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利用营销自动化工具，实现营销活动的自动化执行和管理，提高工作效率和准确性。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广告机构人员技能提升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通过案例分析、创意工作坊等方式，培养广告人员的创新思维和独特视角。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强化视觉设计技能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掌握创意工具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提升广告人员在平面设计、UI设计、动画设计等方面的专业技能，增强视觉冲击力。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熟悉并掌握各种创意工具和技术，如设计软件、3D打印等，以支持创意的实现。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创意设计能力培训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培训广告人员如何有效地收集、整理和分析数据，以洞察消费者行为和市场趋势。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学习如何将复杂的数据通过图表、图像等方式进行可视化呈现，以便更好地理解和传达数据背后的信息。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培养广告人员运用数据进行决策的能力，包括目标受众定位、广告效果评估等。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数据分析与运用能力提升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https://d.book118.com/378020056007006036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2024-09-15T03:41:31.208</cp:lastPrinted>
  <dcterms:created xsi:type="dcterms:W3CDTF">2024-09-14T19:41:31Z</dcterms:created>
  <dcterms:modified xsi:type="dcterms:W3CDTF">2024-09-14T19:41:33Z</dcterms:modified>
</cp:coreProperties>
</file>