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4EDC8-125E-4918-B5A5-8A6A102D2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41F1A-6D5F-495B-B968-F3AF9FF3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5FADB-AEAF-4E1C-B589-6950D0D5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340D9-0A9E-42DC-BF22-C13DA7090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0579F1-FC73-4F76-AA14-FBDBB15D4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A4FA26-D136-4319-BB00-F38C495B6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36806D-3323-47F5-9233-82A3DC613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5F25E-F4A4-43DD-AD75-4EFEBF52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518A4-D26B-4A66-9656-DEDB16184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96901-F55A-4107-A5FC-31F7279F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9A493-B04D-4133-BB5C-7BD5F9492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200771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《营销体系》如何构建营销体系提高营销能力完成年度目标转化能力龚其形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营销体系概述与目标</a:t>
            </a:r>
          </a:p>
          <a:p>
            <a:r>
              <a:t>构建完善营销体系策略</a:t>
            </a:r>
          </a:p>
          <a:p>
            <a:r>
              <a:t>提高营销能力关键举措</a:t>
            </a:r>
          </a:p>
          <a:p>
            <a:r>
              <a:t>完成年度目标路径规划</a:t>
            </a:r>
          </a:p>
          <a:p>
            <a:r>
              <a:t>转化能力提升实践方法分享</a:t>
            </a:r>
          </a:p>
          <a:p>
            <a: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营销体系概述与目标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营销体系是企业为实现营销目标而构建的一套完整、系统的营销策略、手段、流程和组织架构的总称。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构建完善的营销体系有助于企业提高市场竞争力，实现销售目标，提升品牌知名度，加强与客户的联系，以及推动企业持续发展。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营销体系定义及重要性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营销体系重要性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营销体系定义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年度目标设定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企业根据市场环境、自身资源和能力等因素，制定年度内的销售目标、市场份额目标、品牌传播目标等。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转化能力关系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营销体系的构建有助于提高企业的转化能力，将潜在客户转化为实际购买者，从而实现年度目标。通过精准的市场定位、有效的推广手段、优质的客户服务等，提高转化率，降低营销成本。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12" r="219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年度目标设定与转化能力关系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龚其形理念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龚其形理念强调以客户为中心，关注客户需求和体验，提倡全员营销和持续创新。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在营销中应用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在构建营销体系时，企业应注重客户需求分析，提供个性化的产品和服务；倡导全员参与营销，形成内部合力；持续创新营销手段和策略，适应市场变化。同时，关注客户体验，提升品牌形象和客户忠诚度。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龚其形理念在营销中应用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构建完善营销体系策略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明确企业所服务的目标市场，包括市场规模、增长潜力、消费者特征等。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竞品分析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用户需求调研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了解竞争对手的产品特点、市场份额、营销策略等，以制定差异化竞争策略。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通过问卷调查、访谈、观察等方式，深入了解目标用户的需求、痛点和期望。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市场调研与用户需求分析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根据市场调研结果，明确产品的目标用户群体、使用场景和核心价值，为产品赋予独特的定位。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挖掘产品的独特卖点和创新点，与竞争对手形成差异化，提高产品的市场竞争力。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差异化竞争优势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通过品牌故事、品牌形象、品牌口碑等多方面的打造，提升品牌知名度和美誉度。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品牌建设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产品定位及差异化竞争优势打造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线上渠道拓展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利用社交媒体、搜索引擎、电子邮件等线上渠道，扩大品牌曝光度，吸引潜在用户。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线下渠道拓展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通过展会、活动、地推等线下渠道，与目标用户建立更紧密的联系，提升品牌影响力。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流量获取方法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运用搜索引擎优化（SEO）、付费广告投放、内容营销等手段，提高网站流量和用户转化率。同时结合数据分析，不断优化营销策略，提高营销效果。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渠道拓展与流量获取方法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提高营销能力关键举措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通过市场调研和数据分析，精准把握目标受众的需求、兴趣和行为特点，为内容创意提供有力支持。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深入了解目标受众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结合行业趋势和流行文化，打造具有吸引力和传播力的内容，如短视频、直播、社交媒体互动等。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创新内容形式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利用社交媒体、搜索引擎、电子邮件、短信等多种渠道进行内容传播，提高品牌曝光度和用户触达率。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多渠道传播策略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内容创意及传播策略优化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数据分析驱动精准投放实现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数据收集与整合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建立完善的数据收集机制，整合内外部数据源，包括用户行为数据、交易数据、市场数据等。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数据分析与挖掘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运用数据分析工具和技术，对数据进行深度挖掘和分析，发现用户需求和市场机会。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精准投放策略制定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基于数据分析结果，制定精准的投放策略，包括目标受众定位、投放渠道选择、预算分配等。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https://d.book118.com/378020077113006032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2024-09-10T08:46:05.325</cp:lastPrinted>
  <dcterms:created xsi:type="dcterms:W3CDTF">2024-09-10T00:46:05Z</dcterms:created>
  <dcterms:modified xsi:type="dcterms:W3CDTF">2024-09-10T00:46:07Z</dcterms:modified>
</cp:coreProperties>
</file>