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B3052C-47F9-4DCA-A0B0-20AA1E7B1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0D33FF-C1AF-4DFB-96E0-92154800C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F046AA-FEA5-452A-BAA8-C667ADE34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3B73E4-D701-4508-85A4-9C3C5D824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02ADB0-CB98-4C26-93E0-96D4287DB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D61693-25C5-4A78-BF75-B48C0C9DF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B42C61-D76E-46A8-B397-CD946BE40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6122C6-58E9-4254-9CC5-96D8450AB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8D0424-52ED-421D-86FC-65F30942C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813167-02E4-4C58-8C55-11D21E4DB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10D389-4232-4700-B20C-75C95A537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2013307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妇科护理查房情景演练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查房前的准备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查房后总结与反馈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常见妇科疾病护理要点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查房前的准备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由主治医生担任组长，负责制定查房计划和指导整个查房过程。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实习生组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由资深护士担任组长，负责执行查房计划和护理操作。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由实习医生或护士组成，负责观察和学习。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人员分组与角色分配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15" b="28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查房物品准备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护理查房表格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用于记录患者病情、护理措施和效果评价。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护理操作器械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如输液设备、吸氧设备、心电监护仪等。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根据患者病情需要准备必要的药品。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包括病史、诊断、治疗方案等。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125" r="161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患者病历资料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包括患者病情变化、护理措施和效果评价等。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如心电图、血常规、尿常规等检查结果。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检查报告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患者资料准备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查房过程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查房前准备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确保所有参与查房的人员都了解查房的目的、流程和预期结果。准备好必要的资料和工具，如病历、护理记录、检查报告等。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对患者进行初步评估，了解病情、护理需求和当前护理措施。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根据评估结果，列出护理问题，并针对问题进行讨论。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基于讨论结果，制定相应的护理措施，明确责任人、实施时间和效果评估标准。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对查房过程进行总结，对存在的问题和改进方向进行讨论。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患者评估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护理措施制定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查房总结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护理问题讨论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查房流程介绍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问题识别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问题分析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讨论与交流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问题记录与跟踪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护理问题分析与讨论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准确识别患者的护理问题，如疼痛管理、营养支持、心理护理等。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对识别出的问题进行深入分析，探讨问题产生的原因、影响和可能的解决方案。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鼓励参与人员积极发表意见和建议，共同探讨最佳解决方案。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对讨论的问题进行记录，并制定跟踪计划，确保问题得到有效解决。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根据讨论结果，明确具体的护理措施，包括操作流程、注意事项和预期效果等。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措施明确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对措施的实施进行分工，确保各项措施都有专人负责，同时加强团队协作，共同完成护理任务。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分工与协作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按照制定的措施进行护理操作，同时对实施过程进行监控，确保措施的有效性和安全性。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实施与监控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定期对护理措施的实施效果进行评估，及时反馈评估结果，对效果不佳的措施进行调整和改进。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效果评估与反馈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护理措施制定与实施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查房后总结与反馈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查房总结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包括患者姓名、年龄、病情、治疗情况等。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详细记录所采取的护理措施，包括病情观察、护理操作、健康教育等。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对护理效果进行评价，包括患者病情变化、护理操作的有效性等。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总结查房过程中发现的问题，包括护理操作不当、健康教育不足等。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护理措施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护理效果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存在问题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583" b="358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根据患者的具体情况，选择适当的评价指标，如疼痛程度、生活质量等。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评价指标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采用量表、问卷调查等方式进行评价，确保评价的客观性和准确性。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评价方法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根据评价结果，对护理效果进行评价，包括有效、无效、部分有效等。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评价结果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根据评价结果，提出相应的改进建议，以提高护理效果。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改进建议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护理效果评价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https://d.book118.com/378020133074006026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2024-09-03T22:10:53.891</cp:lastPrinted>
  <dcterms:created xsi:type="dcterms:W3CDTF">2024-09-03T14:10:53Z</dcterms:created>
  <dcterms:modified xsi:type="dcterms:W3CDTF">2024-09-03T14:10:55Z</dcterms:modified>
</cp:coreProperties>
</file>