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135D8-C7CC-49C6-B69C-3BD3D114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B0430-9328-4259-A13D-CBF69C202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FD5E9-BE51-43A9-9D61-F985BDCB2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B997F-CFB5-4D7D-9773-7F10B8C3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79218-C1E5-442C-A028-69F4964ED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341EF-C2E3-4622-AAB3-AB9EDE10A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8A7C3-5754-4E58-8ACD-980CBC630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71900-23BD-4818-A3F6-FCC7B8C2A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B3076-EAAE-4A90-B916-733810C37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3BE5B-40F5-4A80-A4C7-29FE04E88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33325-B513-4B46-B613-0C064CCC8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1041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小儿推拿积食图片大全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小儿积食的症状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小儿积食的原因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小儿积食的推拿手法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小儿积食的预防与调护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小儿积食的注意事项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小儿积食的症状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98" r="329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孩子不愿意进食，对食物不感兴趣，甚至拒绝进食。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厌食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孩子食欲明显下降，常常表现出对食物不感兴趣的样子。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食欲不振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厌食，食欲不振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孩子的腹部明显膨隆，感觉有气体或硬块在里面。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孩子的大便变得干燥、硬结，不易排出。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腹部胀满，大便干燥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大便干燥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腹部胀满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睡眠不安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孩子在睡眠中表现出不安定，容易惊醒或哭闹。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磨牙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孩子在睡眠中磨牙，发出响声。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睡眠不安，磨牙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小儿积食的原因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小儿积食与饮食不当密切相关，过食生冷食物会刺激肠胃，导致消化功能紊乱。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小儿的消化系统尚未完全发育成熟，如果饮食不当，过多摄入生冷食物，会刺激肠胃，影响消化液分泌，导致食物无法正常消化吸收，形成积食。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饮食不当，过食生冷食物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脾胃虚弱，消化功能差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小儿脾胃虚弱，消化功能较差，容易引发积食。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小儿的脾胃功能尚未健全，消化酶分泌不足，对食物的消化能力有限。如果摄入过多难以消化的食物，容易导致食物在肠胃中滞留，形成积食。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肠道菌群失调会影响食物的消化吸收，引发小儿积食。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肠道菌群对小儿的消化系统起着重要作用，菌群失调会影响肠道蠕动和消化酶的分泌，导致食物消化不充分，形成积食。同时，肠道菌群失调还可能引发腹泻、便秘等症状。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肠道菌群失调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小儿积食的推拿手法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https://d.book118.com/378021041106006024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2024-08-31T22:14:36.805</cp:lastPrinted>
  <dcterms:created xsi:type="dcterms:W3CDTF">2024-08-31T14:14:36Z</dcterms:created>
  <dcterms:modified xsi:type="dcterms:W3CDTF">2024-08-31T14:14:38Z</dcterms:modified>
</cp:coreProperties>
</file>