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8A456-7E7D-441A-A4A0-780061E1F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0CAFF-9702-4C9F-90F5-CC96D50C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B8E18-6386-41EE-ADC9-2CEB66D8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47462-4C74-4C60-87D2-A1B01535C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E9E15-DA16-4DE3-B801-4792AD86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90290-01E5-47CC-A5F2-29D7E4B7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98A67-44E6-464D-A21D-DCF9F942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4176B-3A7A-4E76-8671-645E7066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D4869-F0CB-474F-92D4-37C18179A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D770C-C12E-4898-82A6-D40C4C59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A9CD7-CEBB-41E6-93E6-2ACE319D9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105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电子商务信息化教学设计方案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电子商务信息化教学背景与意义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教学资源建设与利用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教学过程组织实施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考核评价方式改革探索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电子商务信息化教学背景与意义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随着互联网的普及和电子商务技术的不断发展，电子商务行业规模逐年增长，成为全球经济发展的重要引擎。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电子商务行业从最初的B2B、B2C模式，逐渐发展出C2C、O2O、社交电商等多种模式，为消费者提供了更加丰富的购物体验。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智能化、个性化趋势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随着人工智能、大数据等技术的不断发展，电子商务行业正朝着智能化、个性化方向发展，为消费者提供更加精准、便捷的服务。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网络教学平台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利用在线课程、网络学习空间等教学平台，为学生提供自主学习和协作学习的环境，打破时间和空间的限制。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模拟实践教学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通过模拟电子商务交易过程、网站建设等实践活动，让学生在模拟环境中进行实践操作，提高学生的实践能力和创新精神。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通过PPT、视频、音频等多媒体手段，生动形象地展示电子商务相关知识和案例，提高学生的学习兴趣和积极性。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信息化教学手段在电子商务中应用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组织学生参与电子商务相关的项目实践，如网店运营、网络营销等，让学生在实践中学习和掌握相关知识和技能。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鼓励学生提出新的想法和解决方案，培养学生的创新意识和创业精神，为电子商务行业的发展注入新的活力。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引入电子商务领域的经典案例，引导学生进行案例分析和讨论，培养学生的分析问题和解决问题的能力。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提高学生实践能力和创新精神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教学目标与要求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掌握电子商务的基本概念、发展历程和趋势。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了解电子商务的商业模式、盈利模式和市场环境。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熟悉电子商务的技术基础，包括网络技术、数据库技术、电子支付技术等。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掌握电子商务的法律、法规和政策环境。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能够运用电子商务知识分析实际案例，提出解决方案。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能够运用电子商务策略进行网络营销和推广。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能够运用电子商务技术进行网站建设和运营管理。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能够运用电子商务工具进行客户关系管理和数据分析。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素质目标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培养学生的创新意识和创业精神，鼓励学生尝试电子商务创业实践。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提高学生的团队协作能力，培养学生与他人合作、沟通和协调的能力。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增强学生的职业道德和社会责任感，使学生了解电子商务对社会和经济的影响和责任。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提高学生的跨文化交流能力，使学生能够适应全球化背景下的电子商务发展。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包括电子商务的定义、发展历程、主要模式等，帮助学生全面了解电子商务领域。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涵盖互联网技术、电子支付、网络安全等核心内容，为学生打下坚实的技术基础。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电子商务应用与创新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介绍电子商务在各行业的应用案例及创新实践，激发学生的创新思维。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理论教学内容设计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指导学生熟悉主流电子商务平台的基本操作，如商品发布、交易管理等。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电子商务平台操作实践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通过模拟实验等方式，让学生掌握电子支付的操作流程和安全防护措施。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电子支付与安全实践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组织学生分析典型电子商务案例，培养其分析问题和解决问题的能力。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电子商务案例分析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实践教学内容设计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结合在线课程资源和线下课堂教学，提高教学效率和学生的学习体验。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采用线上线下混合教学模式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以实际项目为载体，让学生在实践中学习和掌握电子商务相关知识和技能。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引入项目式学习法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通过VR技术模拟电子商务场景，增强学生的沉浸感和学习效果。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利用虚拟现实（VR）技术辅助教学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教学资源建设与利用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https://d.book118.com/378021056035006025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2024-09-01T19:23:15.353</cp:lastPrinted>
  <dcterms:created xsi:type="dcterms:W3CDTF">2024-09-01T11:23:15Z</dcterms:created>
  <dcterms:modified xsi:type="dcterms:W3CDTF">2024-09-01T11:23:17Z</dcterms:modified>
</cp:coreProperties>
</file>