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FDDB8-D799-4F28-BC2C-BA06F6B11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F57DC-D2F6-4D18-95B4-CB291C21B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2ADC7-46C9-4B24-8D09-7B03E6676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DE033-517E-4BC4-8723-37FB411EA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166BF9-7252-4005-ABA1-2837182CB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EA6E0-D627-4336-8AD9-431BF87E2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1BA210-5F75-4CBA-9627-382320DAD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7C1EE-42C0-4512-BD85-519304354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5BBBE-39F6-4C51-B8B2-FEE702B2B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4CB1A-0C17-44BC-807B-93A94600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D9251-BAD4-4F2E-AF6D-776D223FA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1075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试验检测数据的分析与处理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试验检测数据概述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数据预处理技术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试验检测数据统计分析方法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试验检测数据可视化展示技巧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试验检测数据异常值识别与处理策略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试验检测数据质量评估与改进建议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试验检测数据概述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试验检测数据主要来源于实验室测试、现场采样、仪器监测等过程，这些数据是评估产品质量、性能、安全性等方面的重要依据。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根据不同的试验目的和检测方法，试验检测数据可分为定量数据和定性数据。定量数据如长度、重量、浓度等具体数值；定性数据如颜色、形状、气味等描述性信息。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试验检测数据的质量直接影响分析结果的准确性和可靠性。因此，在数据采集、处理和分析过程中，应确保数据的真实性、完整性、准确性和及时性。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为保证数据质量，试验检测数据应符合以下要求：采样方法应科学规范，样本应具有代表性；检测仪器应经过校准，确保测量准确；数据处理方法应合理，避免误差传递和扩大。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数据分析与处理目的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揭示规律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预测趋势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通过对试验检测数据的分析处理，可以揭示事物之间的内在联系和变化规律，为科学研究和工程实践提供有力支持。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基于历史数据和当前数据，运用统计分析方法可以对未来发展趋势进行预测，为企业决策提供参考依据。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通过对比不同方案下的试验检测数据，可以评估各方案的优劣，从而选择最佳方案进行优化改进。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对生产过程中产生的试验检测数据进行分析处理，可以及时发现异常波动和潜在问题，为质量控制提供有效手段。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数据格式转换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数据排序与分组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对缺失数据进行填充、插值或删除等操作，以保证数据的完整性。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将数据转换为适合分析的格式，如将文本数据转换为数值型数据。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通过统计学方法、距离度量等手段识别并处理异常数据，提高数据质量。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根据需要对数据进行排序、分组等操作，以便于后续分析。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33" r="23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通过线性变换将特征缩放到同一尺度，消除量纲对模型的影响。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特征缩放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将数据转换为均值为0、标准差为1的分布，提高模型的收敛速度和精度。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将数据缩放到[0,1]或[-1,1]的区间内，便于数据可视化和模型处理。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归一化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通过对数据应用非线性函数，改变数据的分布形态，以适应模型的非线性需求。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非线性变换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数据变换与标准化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42" r="159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通过线性变换将原始数据变换为一组各维度线性无关的表示，实现数据降维。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主成分分析（PCA）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线性判别分析（LDA）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奇异值分解（SVD）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自编码器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通过最大化类间差异和最小化类内差异来实现数据降维，同时保留分类信息。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通过矩阵分解技术将数据矩阵分解为多个子矩阵的乘积，实现数据压缩和降维。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利用神经网络模型学习数据的低维表示，实现数据压缩和特征提取。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数据压缩与降维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试验检测数据统计分析方法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计算平均值、中位数、众数等指标，描述数据的中心位置。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19" r="1171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分布形态分析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375" b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通过计算方差、标准差、极差等指标，衡量数据的波动范围和离散程度。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利用偏度、峰度等指标，判断数据分布是否对称、是否尖峭或平坦。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667" r="19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用于比较两个或多个样本均数间是否有统计学差异，并分析各因素对结果的影响程度。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利用样本数据对总体参数进行估计，包括点估计和区间估计。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根据样本数据对总体分布或总体参数提出假设，并通过统计方法检验假设是否成立。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推断性统计分析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https://d.book118.com/378021075140006035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2024-09-14T22:45:44.009</cp:lastPrinted>
  <dcterms:created xsi:type="dcterms:W3CDTF">2024-09-14T14:45:44Z</dcterms:created>
  <dcterms:modified xsi:type="dcterms:W3CDTF">2024-09-14T14:45:46Z</dcterms:modified>
</cp:coreProperties>
</file>