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A4F393-9ACC-4491-9BF0-E99E9158BE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DEE023-7CC7-46F8-92F7-ECA12D2E5C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99CE79-4CA8-4BD7-9CB5-5E4E4DD401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973528-0A2B-42E9-9F86-498BA9E1BC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7A38AD-4F89-4736-87A7-E2BF90CA4D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FA13C9-A51E-4C12-B2D6-086ED94B2C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2C854F-B686-4B80-9F61-C03E61801D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34AA4F-4A70-45C7-90EA-22D37584C2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CE8027-B915-4E49-81A3-3EAB2A3FB2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6F457B-C93F-473B-997C-6FD6C9B483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EF85CB-93E5-4AD8-AD26-7EB0960DEB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2111202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半导体行业的可持续发展与生态构建</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半导体行业现状及发展趋势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可持续发展在半导体行业中的重要性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半导体行业生态构建策略与实践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政策支持与市场机遇分析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企业案例分享与经验借鉴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半导体行业的重要性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半导体是现代电子工业的基础，广泛应用于计算机、通信、消费电子等领域，对经济发展和社会进步具有重要意义。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可持续发展与生态构建的必要性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随着半导体市场的不断扩大和技术的不断进步，行业面临着资源消耗、环境污染等挑战，实施可持续发展和生态构建成为必然选择。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281" r="23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862" b="58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本报告旨在分析半导体行业的可持续发展现状和挑战，提出相应的战略和措施，推动行业实现绿色、低碳、循环发展。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本报告涵盖了半导体行业的生产、研发、应用等各个环节，以及政策、技术、市场等多个方面的影响因素。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报告范围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报告目的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半导体行业现状及发展趋势</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半导体行业是电子信息技术的基础产业，涉及芯片设计、制造、封装测试等环节，广泛应用于计算机、通信、消费电子等领域。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行业概述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自20世纪50年代晶体管发明以来，半导体行业经历了数次的产业周期和技术革新，推动了全球电子产业的飞速发展。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历史回顾</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行业概述与历史回顾</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18" r="1251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市场格局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全球半导体市场呈现寡头竞争格局，少数几家大型跨国企业占据主导地位，但近年来随着技术发展和市场需求变化，一些新兴企业和初创公司也在逐渐崛起。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竞争态势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半导体行业竞争激烈，企业间在技术创新、产品质量、成本控制等方面展开全方位竞争。同时，随着全球化和产业链整合的加速，企业间的合作与联盟也日益增多。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当前市场格局与竞争态势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半导体行业的技术创新主要集中在芯片设计、制造工艺、封装技术等方面。近年来，随着人工智能、物联网等新兴技术的快速发展，对半导体的性能和功能要求也越来越高，推动了半导体技术的不断创新和进步。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技术创新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半导体行业将继续朝着高性能、低功耗、微型化、智能化等方向发展。同时，随着新能源汽车、智能制造等新兴产业的崛起，半导体行业也将迎来新的发展机遇和挑战。此外，环保和可持续发展也将成为未来半导体行业的重要发展方向。</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未来发展方向</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技术创新及未来发展方向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可持续发展在半导体行业中的重要性</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半导体制造过程中需要消耗大量的水、能源和原材料，实施可持续发展战略有助于减少资源消耗，提高资源利用效率。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资源消耗</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半导体生产产生的废弃物往往含有有毒有害物质，对环境和人类健康构成威胁，因此，加强废弃物处理和资源回收是实现可持续发展的重要环节。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废弃物处理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半导体行业是能源消耗大户，减少温室气体排放对于应对气候变化、保护生态环境具有重要意义。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温室气体排放</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资源节约与环境保护需求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随着消费者环保意识的提高，市场对绿色、环保产品的需求不断增加，企业实施可持续发展战略有助于满足市场需求，提高产品竞争力。</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市场需求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积极履行社会责任、致力于可持续发展的企业更容易获得消费者和社会的认可，提升品牌形象和知名度。</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品牌形象</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越来越多的投资者将企业的可持续发展表现纳入投资决策的考虑因素，因此，提高可持续发展水平有助于吸引投资者关注和支持。</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投资者关注</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提高企业竞争力和品牌形象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实现可持续发展需要不断进行技术创新和工艺改进，推动半导体行业向更高效、更环保的方向发展。</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技术创新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通过实施可持续发展战略，可以推动半导体行业从传统的生产制造向高附加值、高技术含量的领域拓展，实现产业升级和转型。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产业升级</a:t>
            </a:r>
          </a:p>
        </p:txBody>
      </p:sp>
      <p:pic>
        <p:nvPicPr>
          <p:cNvPr id="10" name="Picture 10"/>
          <p:cNvPicPr>
            <a:picLocks noChangeAspect="1"/>
          </p:cNvPicPr>
          <p:nvPr/>
        </p:nvPicPr>
        <p:blipFill>
          <a:blip r:embed="rId3"/>
          <a:srcRect l="24000" r="24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2500" r="2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加强国际交流与合作，共同应对全球性的环境和社会挑战，推动半导体行业的可持续发展和高质量发展。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国际合作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推动产业转型升级和高质量发展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半导体行业生态构建策略与实践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https://d.book118.com/378021112024006037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2024-09-16T21:25:11.321</cp:lastPrinted>
  <dcterms:created xsi:type="dcterms:W3CDTF">2024-09-16T13:25:11Z</dcterms:created>
  <dcterms:modified xsi:type="dcterms:W3CDTF">2024-09-16T13:25:13Z</dcterms:modified>
</cp:coreProperties>
</file>