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B29A18-DB4E-4850-A78B-D5BB3C7DFB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EB700A-6780-4E47-A9C1-F9816BAD38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17BB45-6F7D-4E58-9905-24EB05C1BF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93A6016-3719-4F39-A2C1-27E70E7C6A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F557FD-1C6A-4189-8820-368136E20F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296FD0-6218-489D-B8AE-A764E8FECFF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13135D-756E-4351-8C4F-E714A55952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DDDCD9-A93C-4B8B-A8C2-BF6E94AD9E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0E43C8-229C-4CD4-A94B-EF2F79B750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AB6992-BAD9-4486-AB02-B2DDB02E9E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A100EE-26E3-4AA1-AE1E-61C38C74F0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022101070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灾害管理视角下的医院急诊突发应急事件处理流程研究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灾害管理与医院急诊突发应急事件概述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基于灾害管理视角的医院急诊突发应急事件处理流程构建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医院急诊突发应急事件处理流程的实践应用与案例分析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医院急诊突发应急事件处理流程的优化策略探讨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9469" r="2946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灾害频发与医院应急能力</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近年来，自然灾害、事故灾难等突发事件频发，对医院应急能力提出严峻挑战。医院作为重要的公共服务机构，其应急处理能力直接关系到患者的生命安全和社会稳定。</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急诊在应急事件中的关键作用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医院急诊科是处理突发应急事件的前沿阵地，其快速、准确、高效的应对能力对于减轻灾害损失、挽救患者生命具有重要意义。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流程优化与提升应对能力</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针对医院急诊在应对突发应急事件中存在的不足，通过流程优化和管理创新，提高医院急诊的应急处理能力和效率，对于提升医院整体服务水平和社会形象具有重要意义。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国外研究现状</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国外在灾害管理和医院应急管理领域的研究起步较早，形成了较为完善的理论体系和实践经验。例如，美国、日本等国家在医院应急管理体系建设、应急预案制定、应急演练等方面取得了显著成效。</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国内研究现状</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国内学者在灾害管理和医院应急管理领域的研究逐渐增多，但整体上仍处于起步阶段。目前，国内研究主要集中在应急预案制定、应急演练、应急资源配置等方面，对于医院急诊突发应急事件处理流程的研究相对较少。</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发展趋势</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随着灾害管理理论的不断完善和医院应急管理实践的深入发展，医院急诊突发应急事件处理流程的研究将成为重要方向。同时，随着信息技术、大数据等技术的广泛应用，将为医院应急管理提供更加便捷、高效的技术支持。</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185294" y="1548543"/>
            <a:ext cx="3728630" cy="4162004"/>
          </a:xfrm>
          <a:prstGeom prst="roundRect">
            <a:avLst>
              <a:gd name="adj" fmla="val 6064"/>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254377" y="1410097"/>
            <a:ext cx="4438895" cy="4438895"/>
          </a:xfrm>
          <a:prstGeom prst="ellipse">
            <a:avLst/>
          </a:prstGeom>
          <a:noFill/>
          <a:ln w="76200">
            <a:solidFill>
              <a:schemeClr val="accent1">
                <a:alpha val="2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Freeform 4"/>
          <p:cNvSpPr/>
          <p:nvPr/>
        </p:nvSpPr>
        <p:spPr>
          <a:xfrm>
            <a:off x="2068173" y="2224607"/>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5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26728" y="2547282"/>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011408" y="3167128"/>
            <a:ext cx="924834" cy="92483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研究目的和内容</a:t>
              </a:r>
            </a:p>
          </p:txBody>
        </p:sp>
      </p:grpSp>
      <p:grpSp>
        <p:nvGrpSpPr>
          <p:cNvPr id="29" name="Group 29"/>
          <p:cNvGrpSpPr/>
          <p:nvPr/>
        </p:nvGrpSpPr>
        <p:grpSpPr>
          <a:xfrm>
            <a:off x="0" y="0"/>
            <a:ext cx="0" cy="0"/>
          </a:xfrm>
        </p:grpSpPr>
      </p:grpSp>
      <p:sp>
        <p:nvSpPr>
          <p:cNvPr id="30" name="AutoShape 30"/>
          <p:cNvSpPr/>
          <p:nvPr/>
        </p:nvSpPr>
        <p:spPr>
          <a:xfrm>
            <a:off x="10948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9675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021165" y="541488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1365333" y="2365115"/>
            <a:ext cx="364336" cy="36433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5238033" y="2344636"/>
            <a:ext cx="364336" cy="34814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291657" y="5684996"/>
            <a:ext cx="364336" cy="36433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6" name="Connector 36"/>
          <p:cNvCxnSpPr/>
          <p:nvPr/>
        </p:nvCxnSpPr>
        <p:spPr>
          <a:xfrm>
            <a:off x="5858880" y="3629545"/>
            <a:ext cx="750753" cy="0"/>
          </a:xfrm>
          <a:prstGeom prst="line">
            <a:avLst/>
          </a:prstGeom>
          <a:ln w="57150">
            <a:solidFill>
              <a:schemeClr val="accent1"/>
            </a:solidFill>
            <a:prstDash val="sysDash"/>
            <a:headEnd type="none"/>
            <a:tailEnd type="triangle"/>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研究目的和内容</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研究内容：具体研究内容包括以下几个方面</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1. 梳理和分析国内外关于灾害管理和医院应急管理领域的研究现状和发展趋势；</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2. 深入调研和分析医院急诊在应对突发应急事件中的实际需求和存在的问题；</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5. 提出针对性的政策建议和管理措施，为医院急诊应对突发应急事件提供决策支持。</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3. 基于灾害管理理论和方法，构建医院急诊突发应急事件处理流程的优化模型；</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4. 通过案例分析和实证研究，验证优化模型的有效性和可行性；</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研究目的和内容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灾害管理与医院急诊突发应急事件概述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灾害管理的定义、特点及分类</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根据灾害成因和性质，灾害管理可分为自然灾害管理和人为灾害管理两大类。自然灾害包括地震、洪涝、台风等，人为灾害包括火灾、交通事故、恐怖袭击等。</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灾害管理是指通过一系列组织、协调、计划和指导活动，对自然灾害和人为灾害进行预防、减轻、应对和恢复的过程。</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定义</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灾害管理具有综合性、系统性、动态性和社会性等特点，需要政府、企业和社会各方面的共同参与。</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特点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319" b="531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698" b="669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医院急诊突发应急事件的定义、特点及分类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医院急诊突发应急事件是指在医院急诊科突然发生的、需要紧急处理的医疗事件，可能对患者生命安全和医院正常运营造成严重影响。</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特点</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医院急诊突发应急事件具有突发性、紧急性、复杂性和不确定性等特点，要求医护人员迅速反应、正确处理。</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分类</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根据事件性质和紧急程度，医院急诊突发应急事件可分为医疗事故、传染病疫情、群体伤害事件、自然灾害等类型。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灾害管理和医院急诊突发应急事件处理都具有应对突发事件、保障公共安全的目标，需要快速响应、科学决策和有效执行。</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共性特征</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灾害管理更侧重于预防和减轻灾害的影响，而医院急诊突发应急事件处理更侧重于紧急救治和医疗救援。</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差异性</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将灾害管理的理念和方法应用于医院急诊突发应急事件处理中，可以提高医院的应急能力和救治水平，更好地保障患者和医护人员的安全。</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互补性</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灾害管理与医院急诊突发应急事件的关联性分析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基于灾害管理视角的医院急诊突发应急事件处理流程构建</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快速响应，科学处置</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建立快速响应机制，确保在第一时间启动应急计划，科学、有效地进行处置，防止事态扩大。</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依法依规，明确责任</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严格遵守国家法律法规和相关规定，明确各级组织和人员的职责，确保应急处理工作的规范有序进行。</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预防为主，综合施策</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注重预防工作，通过完善预警机制、加强培训和演练等措施，提高应对突发事件的能力。</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以人为本，保障安全</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将保障人员安全作为首要任务，确保在应急事件处理过程中最大限度地减少人员伤亡和财产损失。</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构建原则与指导思想</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总结与改进</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对应急处置工作进行总结评估，总结经验教训，提出改进措施。</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监控与调整</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对应急处置过程进行实时监控，根据事态发展及时调整处置策略。</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处置与执行</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按照决策方案，组织人员、物资等资源，迅速开展应急处置工作。</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预警与启动</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建立预警机制，及时获取和传递突发事件信息，启动应急计划。</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评估与决策</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对突发事件进行评估，确定事件性质、影响范围和处置方案。</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处理流程框架设计</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预警与启动环节</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建立多渠道、多层次的预警信息收集网络。</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制定预警信息发布标准和流程。</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关键环节与实施步骤详解</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明确应急计划启动条件和程序。</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评估与决策环节</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建立突发事件评估小组，负责事件性质和影响范围的评估。</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关键环节与实施步骤详解</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https://d.book118.com/378022101070006036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2024-09-15T21:08:10.391</cp:lastPrinted>
  <dcterms:created xsi:type="dcterms:W3CDTF">2024-09-15T13:08:10Z</dcterms:created>
  <dcterms:modified xsi:type="dcterms:W3CDTF">2024-09-15T13:08:12Z</dcterms:modified>
</cp:coreProperties>
</file>