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47F18-D035-41C6-97B2-7607D4C0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9F7D1-32DD-458B-8ACB-B0F2678B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9BC62-2CF2-45B8-8367-B53EB70A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0BAF4-974E-43A0-8C84-5F1958DF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45E89-B496-4896-8AE3-096554F3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A9FB9-2A6A-4770-8BBE-9DAAA0FA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1B461-87C9-4EDA-9B82-95EC5CDB2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AD31C-2E36-4C59-80A3-1ED0B41E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DFA24-C3A9-4E66-9475-CF526F74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5F4D-C694-4E66-9236-86993837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E64F-B198-4E6F-9330-26AE9C41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167" r:id="rId2"/>
    <p:sldLayoutId id="2147494168" r:id="rId3"/>
    <p:sldLayoutId id="2147494169" r:id="rId4"/>
    <p:sldLayoutId id="2147494170" r:id="rId5"/>
    <p:sldLayoutId id="2147494171" r:id="rId6"/>
    <p:sldLayoutId id="2147494172" r:id="rId7"/>
    <p:sldLayoutId id="2147494173" r:id="rId8"/>
    <p:sldLayoutId id="2147494174" r:id="rId9"/>
    <p:sldLayoutId id="2147494175" r:id="rId10"/>
    <p:sldLayoutId id="214749417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26" Type="http://schemas.openxmlformats.org/officeDocument/2006/relationships/tags" Target="../tags/tag165.xml" /><Relationship Id="rId27" Type="http://schemas.openxmlformats.org/officeDocument/2006/relationships/tags" Target="../tags/tag166.xml" /><Relationship Id="rId28" Type="http://schemas.openxmlformats.org/officeDocument/2006/relationships/tags" Target="../tags/tag167.xml" /><Relationship Id="rId29" Type="http://schemas.openxmlformats.org/officeDocument/2006/relationships/tags" Target="../tags/tag168.xml" /><Relationship Id="rId3" Type="http://schemas.openxmlformats.org/officeDocument/2006/relationships/tags" Target="../tags/tag142.xml" /><Relationship Id="rId30" Type="http://schemas.openxmlformats.org/officeDocument/2006/relationships/tags" Target="../tags/tag169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2141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2024年电子商务行业社交媒体广告策略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电子商务行业社交媒体广告概述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2024年电子商务行业社交媒体广告市场分析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2024年电子商务行业社交媒体广告策略制定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未来展望和趋势分析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电子商务行业社交媒体广告概述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社交媒体广告的定义和作用</a:t>
            </a:r>
            <a:endParaRPr lang="zh-CN" altLang="en-US"/>
          </a:p>
        </p:txBody>
      </p:sp>
      <p:sp>
        <p:nvSpPr>
          <p:cNvPr id="1048890" name="对角圆角矩形 52"/>
          <p:cNvSpPr/>
          <p:nvPr>
            <p:custDataLst>
              <p:tags r:id="rId2"/>
            </p:custDataLst>
          </p:nvPr>
        </p:nvSpPr>
        <p:spPr>
          <a:xfrm>
            <a:off x="608330" y="2656970"/>
            <a:ext cx="10968989" cy="92346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53"/>
          <p:cNvSpPr/>
          <p:nvPr>
            <p:custDataLst>
              <p:tags r:id="rId3"/>
            </p:custDataLst>
          </p:nvPr>
        </p:nvSpPr>
        <p:spPr>
          <a:xfrm>
            <a:off x="608330" y="2488578"/>
            <a:ext cx="679386" cy="63629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54"/>
          <p:cNvSpPr/>
          <p:nvPr>
            <p:custDataLst>
              <p:tags r:id="rId4"/>
            </p:custDataLst>
          </p:nvPr>
        </p:nvSpPr>
        <p:spPr>
          <a:xfrm>
            <a:off x="1287617" y="2489213"/>
            <a:ext cx="100468" cy="1674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56"/>
          <p:cNvSpPr txBox="1"/>
          <p:nvPr>
            <p:custDataLst>
              <p:tags r:id="rId5"/>
            </p:custDataLst>
          </p:nvPr>
        </p:nvSpPr>
        <p:spPr>
          <a:xfrm>
            <a:off x="1331462" y="2702086"/>
            <a:ext cx="9899452" cy="82505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定义：社交媒体广告是在社交媒体平台上投放的商业广告，通过社交媒体平台向用户展示广告内容。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5"/>
          <p:cNvSpPr/>
          <p:nvPr>
            <p:custDataLst>
              <p:tags r:id="rId6"/>
            </p:custDataLst>
          </p:nvPr>
        </p:nvSpPr>
        <p:spPr>
          <a:xfrm>
            <a:off x="608330" y="4270991"/>
            <a:ext cx="10968989" cy="92346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6"/>
          <p:cNvSpPr/>
          <p:nvPr>
            <p:custDataLst>
              <p:tags r:id="rId7"/>
            </p:custDataLst>
          </p:nvPr>
        </p:nvSpPr>
        <p:spPr>
          <a:xfrm>
            <a:off x="608330" y="4102599"/>
            <a:ext cx="679386" cy="63629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7"/>
          <p:cNvSpPr/>
          <p:nvPr>
            <p:custDataLst>
              <p:tags r:id="rId8"/>
            </p:custDataLst>
          </p:nvPr>
        </p:nvSpPr>
        <p:spPr>
          <a:xfrm>
            <a:off x="1287617" y="4103870"/>
            <a:ext cx="100468" cy="1674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8"/>
          <p:cNvSpPr txBox="1"/>
          <p:nvPr>
            <p:custDataLst>
              <p:tags r:id="rId9"/>
            </p:custDataLst>
          </p:nvPr>
        </p:nvSpPr>
        <p:spPr>
          <a:xfrm>
            <a:off x="1331462" y="4325004"/>
            <a:ext cx="9899452" cy="82505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作用：推广品牌和产品，提高品牌知名度和用户认知度；吸引潜在客户，增加销售量；与用户互动，提高用户忠诚度和口碑。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电子商务行业社交媒体广告的发展历程</a:t>
            </a:r>
            <a:endParaRPr lang="zh-CN" altLang="en-US"/>
          </a:p>
        </p:txBody>
      </p:sp>
      <p:sp>
        <p:nvSpPr>
          <p:cNvPr id="104894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成熟阶段：2010年代末至今，社交媒体广告市场规模持续扩大，广告形式和功能更加多样化，广告主开始注重社交媒体广告的效果和精准投放。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起步阶段：2000年代初，社交媒体平台开始出现，广告主开始尝试在社交媒体上投放广告。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成长阶段：2000年代末至2010年代初，社交媒体平台发展迅速，广告形式和功能不断丰富，广告主开始加大在社交媒体广告上的投入。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未来趋势：随着社交媒体平台的不断发展和用户行为的改变，社交媒体广告的形式和功能将继续创新和升级，同时广告主对社交媒体广告的投放也将更加精准和智能化。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电子商务行业社交媒体广告的优劣势分析</a:t>
            </a:r>
            <a:endParaRPr lang="zh-CN" altLang="en-US"/>
          </a:p>
        </p:txBody>
      </p:sp>
      <p:sp>
        <p:nvSpPr>
          <p:cNvPr id="1049006" name="圆角矩形 26"/>
          <p:cNvSpPr/>
          <p:nvPr>
            <p:custDataLst>
              <p:tags r:id="rId2"/>
            </p:custDataLst>
          </p:nvPr>
        </p:nvSpPr>
        <p:spPr>
          <a:xfrm>
            <a:off x="1692864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28"/>
          <p:cNvSpPr/>
          <p:nvPr>
            <p:custDataLst>
              <p:tags r:id="rId3"/>
            </p:custDataLst>
          </p:nvPr>
        </p:nvSpPr>
        <p:spPr>
          <a:xfrm>
            <a:off x="1696759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0" name="圆角矩形 29"/>
          <p:cNvSpPr/>
          <p:nvPr>
            <p:custDataLst>
              <p:tags r:id="rId4"/>
            </p:custDataLst>
          </p:nvPr>
        </p:nvSpPr>
        <p:spPr>
          <a:xfrm>
            <a:off x="6373259" y="1452880"/>
            <a:ext cx="4119402" cy="47774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文本框 31"/>
          <p:cNvSpPr txBox="1"/>
          <p:nvPr>
            <p:custDataLst>
              <p:tags r:id="rId5"/>
            </p:custDataLst>
          </p:nvPr>
        </p:nvSpPr>
        <p:spPr>
          <a:xfrm>
            <a:off x="1997317" y="2066979"/>
            <a:ext cx="3510803" cy="3818778"/>
          </a:xfrm>
          <a:prstGeom prst="rect">
            <a:avLst/>
          </a:prstGeom>
          <a:noFill/>
        </p:spPr>
        <p:txBody>
          <a:bodyPr wrap="square" rtlCol="0" anchor="t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优势：覆盖面广，能够吸引大量潜在客户；精准定位，可以根据用户兴趣和行为进行广告推送；互动性强，能够提高用户参与度和品牌知名度。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32"/>
          <p:cNvSpPr/>
          <p:nvPr>
            <p:custDataLst>
              <p:tags r:id="rId6"/>
            </p:custDataLst>
          </p:nvPr>
        </p:nvSpPr>
        <p:spPr>
          <a:xfrm>
            <a:off x="6377803" y="1452880"/>
            <a:ext cx="4111887" cy="2538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34"/>
          <p:cNvSpPr txBox="1"/>
          <p:nvPr>
            <p:custDataLst>
              <p:tags r:id="rId7"/>
            </p:custDataLst>
          </p:nvPr>
        </p:nvSpPr>
        <p:spPr>
          <a:xfrm>
            <a:off x="6679011" y="2066330"/>
            <a:ext cx="3509979" cy="3820546"/>
          </a:xfrm>
          <a:prstGeom prst="rect">
            <a:avLst/>
          </a:prstGeom>
          <a:noFill/>
        </p:spPr>
        <p:txBody>
          <a:bodyPr wrap="square" rtlCol="0" anchor="t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劣势：广告效果难以评估，难以衡量广告投放的回报率；用户隐私保护问题，需要平衡用户体验和广告推送；竞争激烈，需要不断创新和优化广告内容。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2024年电子商务行业社交媒体广告市场分析</a:t>
            </a:r>
            <a:endParaRPr lang="zh-CN" altLang="en-US"/>
          </a:p>
        </p:txBody>
      </p:sp>
      <p:sp>
        <p:nvSpPr>
          <p:cNvPr id="10490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市场规模和增长趋势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2024年全球电子商务市场预计达到4.2万亿美元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社交电商市场规模不断扩大，预计未来几年将保持高速增长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移动端电子商务市场增长迅速，成为主要增长点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社交媒体广告市场规模持续增长，2024年预计达到310亿美元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主要广告平台和投放形式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广告平台：微信、微博、抖音、快手等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投放形式：信息流广告、开屏广告、品牌广告等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平台特点：微信、微博用户基数大，抖音、快手用户年轻化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投放策略：针对不同平台和广告形式制定相应的投放策略，提高广告效果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消费者行为和需求变化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社交互动重要性：消费者在社交媒体上与品牌互动的需求增加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消费者购物习惯改变：更加依赖社交媒体平台进行购物决策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需求个性化：消费者对商品和服务的个性化需求增加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广告内容创意化：消费者对广告内容创意的要求提高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竞争格局和市场份额</a:t>
            </a:r>
            <a:endParaRPr lang="zh-CN" altLang="en-US"/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市场份额方面，排名前三的企业占据了约XX%的市场份额，其中XX企业市场份额最大，占比达XX%。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2024年电子商务行业社交媒体广告市场规模将达到XX亿美元，年复合增长率达XX%。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竞争格局方面，XX、XX和XX是市场份额最大的三家企业，合计占据XX%的市场份额。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未来几年，随着社交媒体的普及和用户粘性的提高，市场份额有望进一步向头部企业集中。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2024年电子商务行业社交媒体广告策略制定</a:t>
            </a:r>
            <a:endParaRPr lang="zh-CN" altLang="en-US"/>
          </a:p>
        </p:txBody>
      </p:sp>
      <p:sp>
        <p:nvSpPr>
          <p:cNvPr id="104935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https://d.book118.com/378022141065006025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2024年电子商务行业社交媒体广告策略</vt:lpstr>
      <vt:lpstr>目录</vt:lpstr>
      <vt:lpstr>电子商务行业社交媒体广告概述</vt:lpstr>
      <vt:lpstr>社交媒体广告的定义和作用</vt:lpstr>
      <vt:lpstr>电子商务行业社交媒体广告的发展历程</vt:lpstr>
      <vt:lpstr>电子商务行业社交媒体广告的优劣势分析</vt:lpstr>
      <vt:lpstr>2024年电子商务行业社交媒体广告市场分析</vt:lpstr>
      <vt:lpstr>市场规模和增长趋势</vt:lpstr>
      <vt:lpstr>主要广告平台和投放形式</vt:lpstr>
      <vt:lpstr>消费者行为和需求变化</vt:lpstr>
      <vt:lpstr>竞争格局和市场份额</vt:lpstr>
      <vt:lpstr>2024年电子商务行业社交媒体广告策略制定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2024-09-02T04:19:17.613</cp:lastPrinted>
  <dcterms:created xsi:type="dcterms:W3CDTF">2024-09-01T20:19:17Z</dcterms:created>
  <dcterms:modified xsi:type="dcterms:W3CDTF">2024-09-01T20:19:20Z</dcterms:modified>
</cp:coreProperties>
</file>