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0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44615-0874-4182-8CB2-9332625C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1F49A-386D-40A6-BEC8-A65C246C7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2B438-46F5-46D1-9E34-FA7B28DC9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34B7C-6E24-4116-8D9C-5677E32BB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9AF77-7DEF-469F-BB4A-79D28523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F427B-FE10-4193-B2FA-ED9FA0A36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F62F1-3E53-4527-8FE4-D3FE8DB24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59427-85A5-4F5D-8D0D-0007F2E57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8A919-550A-44AB-BADA-E72E21817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B1D86-7160-4C09-B51B-7B1EA48F9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D1A58-D64D-4C2F-88DF-205C0CBC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3045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动力车间年度工作计划书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车间概况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工作计划实施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工作计划评估与调整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车间概况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https://d.book118.com/378023045060006024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Calibri Light</vt:lpstr>
      <vt:lpstr>Office Theme</vt:lpstr>
      <vt:lpstr>动力车间年度工作计划书</vt:lpstr>
      <vt:lpstr>目录</vt:lpstr>
      <vt:lpstr>车间概况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2024-08-31T14:09:07.681</cp:lastPrinted>
  <dcterms:created xsi:type="dcterms:W3CDTF">2024-08-31T06:09:07Z</dcterms:created>
  <dcterms:modified xsi:type="dcterms:W3CDTF">2024-08-31T06:09:09Z</dcterms:modified>
</cp:coreProperties>
</file>