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D1320E-58D3-4EDA-8968-8F17A8484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4A0B77-4BBC-4440-A2AE-D8C84F06C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CB7676-11DC-478C-AA79-42F7E6FF2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1BA804-4B3E-4454-A894-1956E4762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06225C-98EE-4C1E-87BC-927C20FEF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9B2366-0AB1-4E03-A0D2-E552E16A7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2277D2-9C7C-4A4F-8065-659E495F2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09FC68-1842-4232-AD8D-84A5F0896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17F886-D561-43E3-A4C9-04616D715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BA2B8-9222-450E-92AA-92DD7CECB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C14E4-65F8-4F07-8FCF-F57477821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24005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护理教学课件与时俱进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护理教学的现状与挑战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护理教学课件的演变与趋势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护理教学课件的优化策略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护理教学课件的评估与改进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4737" r="4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356" b="293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503" b="2750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社会进步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随着社会的不断进步，护理行业也在不断发展，对护理人才的需求和要求也在不断提高。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信息技术的迅猛发展，为护理教学课件的更新和升级提供了技术支持和可能性。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传统教学的局限性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传统的护理教学方式存在一定的局限性，如缺乏互动性、内容更新不及时等，需要借助护理教学课件进行补充和完善。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743" r="2774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护理教学课件能够提供更加丰富、生动、形象的教学内容，激发学生的学习兴趣和主动性，提高教学质量和效果。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提高教学质量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护理教学课件能够及时更新和升级，使护理专业学生能够及时了解和掌握最新的知识和技能，提高职业竞争力。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促进知识更新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护理教学课件通过模拟真实场景和实践操作，能够培养学生的实践能力和应对突发情况的能力。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培养实践能力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护理教学课件能够节省教师的时间和精力，提高教学效率，使教师能够更好地关注学生的需求和学习进展。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提升教学效率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课件的重要性和意义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护理教学的现状与挑战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理论与实践脱节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护理教学中理论知识和实践操作未能有效结合，影响学生实际操作能力的提升。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信息化手段应用不足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现代信息技术在护理教学中的应用尚不充分，未能有效提高教学效果。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传统教学模式为主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目前护理教学仍以传统的课堂讲授和模拟训练为主，缺乏创新和互动性。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当前护理教学的现状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如何提高学生的实践操作能力，使学生能够更好地适应临床工作需求，是护理教学面临的重要挑战。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培养实践能力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随着医学技术的不断发展，需要培养学生的创新思维和自主学习能力，以适应护理领域的变化。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培养创新思维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在有限的学时内，如何提高教学质量，使学生能够掌握更多的知识和技能，也是护理教学面临的挑战。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护理教学面临的挑战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护理教学课件的演变与趋势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传统护理教学课件通常以文字和图片为主，缺乏多媒体元素的融合，难以吸引学生的兴趣。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内容单一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缺乏互动性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更新缓慢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317" r="253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传统课件往往只注重知识传授，缺乏互动环节，无法有效激发学生的学习兴趣和参与度。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传统课件内容更新缓慢，无法及时反映护理学科的最新进展和变化。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传统护理教学课件的局限性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通过技术手段实现个性化学习路径，根据学生的学习需求和能力水平，提供定制化的学习资源和指导。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现代护理教学课件充分利用多媒体技术，融入视频、音频、动画等多种形式，提高课件的趣味性和互动性。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借助互联网和云计算技术，实现课件内容的快速更新和迭代，保持与护理学科发展同步。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001" b="100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现代护理教学课件的发展趋势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将护理学与其他学科进行整合，打破传统学科界限，促进跨学科知识融合。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跨学科整合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利用虚拟仿真技术模拟临床情境，为学生提供沉浸式学习体验，提高实践操作能力。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虚拟仿真技术应用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转变传统知识传授模式，以培养学生的综合能力为目标，注重实践、创新和团队协作等能力的培养。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以能力为导向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护理教学课件的创新与变革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https://d.book118.com/378024005126006026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2024-09-04T08:03:41.770</cp:lastPrinted>
  <dcterms:created xsi:type="dcterms:W3CDTF">2024-09-04T00:03:41Z</dcterms:created>
  <dcterms:modified xsi:type="dcterms:W3CDTF">2024-09-04T00:03:43Z</dcterms:modified>
</cp:coreProperties>
</file>