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D9FCF-113F-40D2-A24C-0BE2F03EA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4E840-BB82-4AF2-9253-388C7F918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F0155-FD61-4FF7-83FE-5A91063B8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EA9F9-663A-4A77-A3CF-76A96EAEC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0EDC8B-8774-46A7-978A-521472BD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2B7092-A6A4-485C-94F0-1F3BDD8C5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7F5B3C-EDEB-4746-BB6E-8F4DB133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08D1D-BD7B-416E-BAE6-AB77095B4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F0F32-DDB9-4AED-965D-E7EDF383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203A1-2F7C-4CF5-8557-A0572A7B7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054C5-D64A-4D4D-B25C-39FD15A4F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4016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火灾爆炸对企业环境的风险防范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应对火灾爆炸风险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随着工业化的快速发展，火灾和爆炸事故成为威胁企业安全的重要因素。为了保障员工生命安全和企业财产安全，必须采取有效措施防范火灾和爆炸风险。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火灾和爆炸事故往往会给企业带来严重的人员伤亡和财产损失，影响企业的正常运营和可持续发展。加强火灾爆炸风险防范，有助于企业实现安全、稳定、长期的发展。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634" r="1763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对企业内部潜在的火灾和爆炸风险进行全面评估，识别危险源和风险点。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针对识别出的风险点，制定相应的防范措施，包括技术、管理、应急等方面。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加强员工安全意识教育，提高员工应对火灾和爆炸事故的能力。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制定完善的应急预案，确保在火灾和爆炸事故发生时能够迅速、有效地进行应急处置。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设备在制造过程中可能存在质量问题，如焊接不牢、密封不严等，容易引发事故。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长时间运行或缺乏维护的设备容易老化，出现故障的概率增加。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部分设备可能存在设计缺陷，如不合理的结构、材料选用不当等，容易导致火灾或爆炸。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员工不遵守安全操作规程，如违规使用明火、吸烟等，容易引发火灾。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违章操作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员工在操作设备时失误，如误操作、错误投料等，可能导致火灾或爆炸。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员工缺乏安全意识和操作技能培训，无法正确应对突发情况。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人为操作失误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企业缺乏完善的安全管理制度和操作规程，无法有效规范员工行为。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安全制度不完善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企业对安全生产的监管力度不够，存在安全隐患的设备或操作得不到及时处理。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企业未制定有效的应急预案或预案不合理，无法在事故发生时及时响应和处置。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应急预案缺失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安全管理漏洞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8" r="169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火灾爆炸对企业环境的影响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火灾爆炸可能导致严重的人员伤亡，包括员工、客户和访客等。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火灾爆炸会对企业的财产造成巨大损失，包括设备、库存、建筑物等。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火灾爆炸可能导致生产中断，影响企业的正常运营和供应链。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火灾爆炸可能对环境造成严重影响，包括空气污染、水源污染和土壤污染等。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生产中断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通过数学模型和统计分析，对火灾爆炸风险进行量化评估，包括概率分析和后果分析。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60" r="1626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通过专家判断和经验分析，对火灾爆炸风险进行定性评估，包括风险矩阵和风险指数等方法。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将定量评估和定性评估相结合，综合考虑多种因素，对火灾爆炸风险进行全面评估。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风险较低，不会对企业造成严重影响，但需要采取必要的防范措施。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风险适中，可能对企业造成一定影响，需要采取有针对性的防范措施。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风险较高，可能对企业造成严重影响甚至危及生存，需要采取全面、严格的防范措施。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https://d.book118.com/378024016131006034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2024-09-13T10:24:10.215</cp:lastPrinted>
  <dcterms:created xsi:type="dcterms:W3CDTF">2024-09-13T02:24:10Z</dcterms:created>
  <dcterms:modified xsi:type="dcterms:W3CDTF">2024-09-13T02:24:12Z</dcterms:modified>
</cp:coreProperties>
</file>