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77A51-32F7-407E-94CF-ECCDB43C3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FBB9D-BD4F-4449-967F-AEE952EA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DA62E-2AC5-4A3D-AE4D-C2C0415A6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BB68C-CAFE-405D-BDD6-F6B943F7B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A9E972-ECDA-4EDB-96E0-EFED5BD5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435719-D414-4A3E-A94D-4CC9B0C93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F86D8-E228-4607-B9B2-772607D87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08179-E065-443F-8BCC-821B3F92E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8B0B8-0CE4-47E0-B680-7988AF8AD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5BA2E-95D2-4646-8819-67CB84AC7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17E40-DC3E-4509-B918-0AD1CACCB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6004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加强管理确保生产有序进行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物料与库存管理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设备与设施管理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质量与安全管理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信息化手段在生产管理中的应用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通过加强管理，可以确保生产过程中的各个环节得到有效控制和协调，从而保证生产顺利进行。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确保生产顺利进行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优化管理流程、提升管理水平，有助于提高生产效率，降低成本，增强企业竞争力。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强化管理有助于确保产品质量符合标准，减少不良品率，提高客户满意度。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790" r="679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管理能够协调人力、物力、财力等各方资源，确保资源的合理配置和高效利用。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协调各方资源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通过对生产流程的分析和优化，管理能够消除浪费、提高效率，实现精益生产。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管理能够灵活应对市场变化，调整生产策略，满足客户需求，保持市场竞争力。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管理不仅关注生产本身，也注重员工素质的培养和提升，激发员工的积极性和创造力。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培养员工素质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管理在生产中的重要性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根据生产目标和资源需求，制定具体的生产计划，包括生产批次、时间进度、人员安排等。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确定生产目标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根据市场需求、企业资源和生产能力，制定明确的生产目标，包括产品种类、数量、质量等。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分析生产所需的原材料、设备、人力等资源，确保资源的合理配置和有效利用。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制定合理的生产计划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改进生产流程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分析现有生产流程中的瓶颈和问题，提出改进措施，如引入自动化设备、优化工序等。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实施精益生产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借鉴精益生产理念和方法，消除浪费、提高效率，实现生产的持续改进。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合理规划生产场地，减少物料搬运和运输距离，提高生产效率。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优化生产布局和流程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建立进度监控机制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制定生产进度监控计划，明确监控指标和频率，及时发现和解决问题。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实时跟踪进度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通过信息化手段实时跟踪生产进度，确保按计划进行，及时调整和优化。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对监控结果进行分析和反馈，及时调整生产计划和资源配置，确保生产顺利进行。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加强生产进度监控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物料与库存管理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建立严格的供应商评估机制，从质量、价格、交货期等方面进行综合评估，确保选择优质供应商。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根据生产计划和库存状况，制定合理的物料采购计划，明确采购品种、数量和时间表。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按照采购计划进行采购，确保物料按时、按质、按量到位，同时跟踪采购进度，确保采购过程顺利。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物料采购与供应商管理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根据物料的重要性和采购难易程度，对库存进行分类管理，确保关键物料的安全库存。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定期对库存进行盘点，确保账实相符，及时发现并处理库存异常问题。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运用先进的库存管理方法和工具，如ABC分类法、JIT管理等，降低库存成本，提高库存周转率。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呆滞物料识别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建立呆滞物料识别机制，定期对库存进行清理和评估，及时发现呆滞物料。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呆滞物料处理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针对呆滞物料制定处理措施，如降价销售、报废处理等，减少库存积压和资金占用。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加强市场预测和需求分析，提高采购计划的准确性和灵活性，避免呆滞物料的产生。同时，加强与供应商的合作和沟通，实现供应链协同管理，降低呆滞风险。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呆滞物料处理与预防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设备与设施管理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根据设备使用情况和维护保养需求，制定详细的设备维护保养计划，明确维护保养的时间、内容和责任人。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制定设备维护保养计划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对每台设备建立维护保养档案，记录设备的维护保养情况、故障处理情况和更换的零部件等信息，以便随时了解设备的状态。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建立设备日常检查制度，对设备进行定期巡检，及时发现和处理设备存在的问题，确保设备处于良好状态。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加强设备日常检查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设备维护保养制度建立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根据生产需求和设施现状，制定设施规划方案，包括设施布局、工艺流程、物流路线等内容，提高设施的整体效能。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制定设施规划方案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对老旧设施进行改造升级，采用新技术、新工艺和新设备，提高设施的自动化、智能化水平，降低生产成本和能耗。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推进设施改造升级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建立设施维护管理制度，对设施进行定期维护和保养，确保设施的正常运行和延长使用寿命。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加强设施维护管理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设施规划与改造升级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https://d.book118.com/378026004020006025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2024-09-01T14:58:02.761</cp:lastPrinted>
  <dcterms:created xsi:type="dcterms:W3CDTF">2024-09-01T06:58:02Z</dcterms:created>
  <dcterms:modified xsi:type="dcterms:W3CDTF">2024-09-01T06:58:04Z</dcterms:modified>
</cp:coreProperties>
</file>