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1E7E2-4378-4990-908A-558E0EDEB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C63D9-5C30-4103-8A28-41889E4CD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CA564-986D-470F-917B-0064E2C0B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4E72A-24EE-4087-9CAE-0C6416166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2FD6EB-486F-4F49-BBAE-334BD6E4F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E28C0-233B-4430-BCEC-F6C2FFCBD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7C890B-4B4D-4A49-AA17-72A8642D8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086F4-2327-49FE-A8C4-E34182369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D43B9-739B-4ACC-9799-DB71DD8E6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02719-C8BA-49EA-9B19-383CAE8E5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7CDF2-DB94-425E-8270-BF037CB74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6013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培训师如何利用案例分析方法提高员工职业安全与健康管理意识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案例分析方法的重要性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案例分析的注意事项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案例分析方法的重要性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48" b="217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增强员工对职业安全与健康管理的认识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案例分析方法通过展示实际工作中发生的职业安全与健康问题，使员工认识到职业安全与健康管理的重要性，提高员工的安全与健康意识。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通过案例分析，员工可以了解工作中可能存在的危险和风险，以及如何预防和应对这些风险，从而增强员工对职业安全与健康管理的认识。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促进员工对安全与健康管理知识的理解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通过案例分析，员工可以深入了解安全与健康管理的原理、方法和技巧，从而促进员工对安全与健康管理知识的理解。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案例分析方法通过具体的实例，使抽象的安全与健康管理知识变得生动、具体，有助于员工更好地理解和掌握这些知识。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案例分析方法通过分析实际工作中发生的职业安全与健康问题，使员工了解如何在实际工作中应用安全与健康管理知识，提高员工的安全与健康管理能力。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通过案例分析，员工可以学习到如何识别和评估工作中的危险和风险，以及如何采取有效的措施来预防和应对这些风险，从而提高员工在实际工作中的安全与健康管理能力。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提高员工在实际工作中的安全与健康管理能力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选择合适的案例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代表性案例能够反映职业安全与健康管理中的常见问题，使员工意识到问题的普遍性和严重性。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代表性案例应具有典型性，能够为其他类似情境提供借鉴和参考。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69" r="13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选择具有代表性的案例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选择与员工实际工作密切相关的案例，使员工更容易理解和接受，从而提高培训效果。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案例应与员工的岗位职责、工作环境、操作流程等密切相关，使员工能够将所学知识应用到实际工作中。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选择与员工工作密切相关的案例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选择能够引起员工共鸣的案例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选择能够触动员工情感、引发共鸣的案例，使员工更加关注职业安全与健康管理问题。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共鸣的案例可以来自员工的亲身经历、同事的遭遇或社会热点事件，使员工更加深入地理解职业安全与健康管理的重要性。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案例分析的步骤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https://d.book118.com/378026013055006043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2024-09-22T23:04:26.927</cp:lastPrinted>
  <dcterms:created xsi:type="dcterms:W3CDTF">2024-09-22T15:04:26Z</dcterms:created>
  <dcterms:modified xsi:type="dcterms:W3CDTF">2024-09-22T15:04:29Z</dcterms:modified>
</cp:coreProperties>
</file>