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F93C3-485D-42B4-8700-FD1D20F8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27FE6-1780-4760-AC83-7975CCFE6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89E1F-006B-4558-8C8A-94E0AE92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C61FB-1FC3-409E-899D-F0564D43A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A5021-8A52-450E-AC32-A2AEE3D7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5FDA5-7FC9-45A0-9690-4855C22EC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91FC4-11E1-461D-948D-A34F43C63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1BB93-8556-4693-9203-139D76B9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94F19-3B9F-4DA3-8D3D-5B984864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B9442-3563-43FC-9ECC-0188EFEAB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95CA-6FFF-4899-A134-13C9462B8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60420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职场情商对客户经理的重要性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情商的定义与重要性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职场情商与客户关系管理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情商与客户满意度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情商与团队协作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情商培训与提升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08" r="30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13" r="269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情商包括自我认知、自我调节、自我激励、社交意识和人际关系管理五个方面。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情商是指个体识别、评估和管理情绪的能力，以及运用情绪信息来驱动思维和行为的能力。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情商高的员工能够更好地处理工作压力，提高工作效率，从而提升工作绩效。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增强领导力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情商是领导力的重要组成部分，能够影响团队士气、沟通和决策。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情商在职业发展中起到关键作用，能够帮助员工获得更好的工作机会和晋升机会。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情商在职业发展中的重要性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客户经理是公司与客户之间的桥梁，负责维护客户关系、了解客户需求、提供解决方案等。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客户经理需要面对客户需求的多样性、市场竞争的激烈性以及团队合作的复杂性等多个方面的挑战。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客户经理需要具备良好的情商素质，以便更好地应对工作中的挑战，提升客户满意度和忠诚度。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客户经理的角色与挑战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职场情商与客户关系管理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通过真诚、专业的沟通，赢得客户的信任，为长期合作奠定基础。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通过细心观察和倾听，深入了解客户的真实需求，提供有针对性的解决方案。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687" b="468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及时向客户反馈工作进展，确保客户对项目有全面了解，增强客户满意度。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建立良好的客户关系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459" b="194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24" b="4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情商在沟通中的作用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感知情绪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客户经理应具备感知客户情绪的能力，以便更好地理解客户需求和问题。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运用适当的语言和表达方式，清晰、准确地传达信息，提高沟通效率。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积极倾听客户的意见和建议，不打断、不评判，充分尊重客户。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根据不同客户的性格和需求，灵活调整沟通方式和策略，提高客户满意度。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站在客户的角度思考问题，理解客户的感受和需求，提供更贴心的解决方案。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在面对客户不满或投诉时，能够调节自身情绪，保持冷静和专业。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25" r="83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375" r="11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处理客户问题的情商技巧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情商与客户满意度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https://d.book118.com/378026042032006043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2024-09-22T17:05:37.224</cp:lastPrinted>
  <dcterms:created xsi:type="dcterms:W3CDTF">2024-09-22T09:05:37Z</dcterms:created>
  <dcterms:modified xsi:type="dcterms:W3CDTF">2024-09-22T09:05:39Z</dcterms:modified>
</cp:coreProperties>
</file>