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815D7-2B9D-49DD-A33C-6549BA977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9D28E-1BF4-4D04-9107-01076C5C1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CC71F-8AF5-4064-BB7E-A2D6DF1FC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19391-76ED-4787-B4E1-2DBECCF16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0EC08A-42B5-43C0-B557-2F4DFDE11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FB5679-82DF-4AEE-A4FC-452853AEC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1B57BA-ABB2-4B7E-BF07-16F0D2A03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1C1EC-46B1-46D3-A21F-2A6A1CC7A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4D6A0-05F3-481F-8A1A-8DB1F4205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86D11-A904-4108-9619-227AFF3F6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090EC-812F-46F1-B900-8CA0D1874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27134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使用情态动词表达问题和答案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情态动词基本概念与分类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情态动词在疑问句中的运用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情态动词在陈述句中的表达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情态动词在祈使句和感叹句中的应用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情态动词与其他语法结构的关联与运用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总结：提高使用情态动词表达能力的方法与建议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情态动词基本概念与分类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情态动词是一种辅助动词，用于表达说话者对行为、状态或事件的可能性、必要性、意愿、推测等情态意义。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情态动词不能单独作谓语，需要与实义动词一起构成谓语，表达完整的意思。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608" r="236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must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表示必要、义务或推测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can/could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表示能力、可能性或请求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may/might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表示许可、可能性或推测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常见情态动词列举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will/would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表示意愿、习惯或推测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should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表示建议、责任或推测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ought to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表示义务、建议或推测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常见情态动词列举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need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表示需要或必要性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dare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表示勇气或挑战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94" r="19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常见情态动词列举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可能性情态动词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必要性情态动词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意愿性情态动词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推测性情态动词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情态动词分类及用法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can/could, may/might, 表示对现在或将来的可能性进行推测。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must, have to, 表示某种必要性或义务，must 表示主观上的必要，have to 表示客观上的必要。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must, may/might, can/could, 表示对过去或现在的情况进行推测，must 表示肯定的推测，may/might, can/could 表示不肯定的推测。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will/would, shall/should, 表示说话者或主语的意愿、决心或习惯。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情态动词在疑问句中的运用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May/Might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表示请求、可能性或推测。例如：“May I borrow your book?”（我可以借你的书吗？）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Will/Would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表示请求、意愿或习惯。例如：“Will you join us for dinner?”（你愿意和我们一起吃晚饭吗？）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Can/Could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表示请求、可能性或能力。例如：“Can you help me with this task?”（你能帮我完成这个任务吗？）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一般疑问句中的情态动词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特殊疑问句中的情态动词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表示责任、建议或推测。例如：“Ought we to apologize for what happened?”（我们应该为发生的事情道歉吗？）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Ought to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表示必要性或强烈的推测。例如：“Must I finish this project by tomorrow?”（我必须明天完成这个项目吗？）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Must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表示建议、责任或可能性。例如：“Should we tell him the truth?”（我们应该告诉他真相吗？）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Should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Needn't：表示必要性的否定。例如：“Needn't you stay late if you don't want to?”（如果你不想，你不必待到很晚吧？）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Daren't：表示勇气的否定。例如：“Daren't you face your fears?”（你不敢面对你的恐惧吗？）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Shan't：表示将来不会。例如：“Shan't we meet again?”（我们不会再见面了吗？）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这些情态动词在疑问句中的运用，使得语言更加丰富和多样，能够更准确地表达说话者的情感、态度和推测。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反问句中的情态动词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情态动词在陈述句中的表达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能够/可以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表示能力或可能性。例如：“他能够解决这个问题。”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表示建议、责任或推测。例如：“你应该早点到。”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表示强制或必要性。例如：“你必须完成这项任务。”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肯定陈述句中的情态动词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表示能力或可能性的否定。例如：“他不能参加这次会议。”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不能/不可以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表示不建议或反对。例如：“你不应该这样做。”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不应该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表示没有必要。例如：“你不必担心这个问题。”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不必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否定陈述句中的情态动词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https://d.book118.com/378027134033006035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2024-09-13T23:11:19.638</cp:lastPrinted>
  <dcterms:created xsi:type="dcterms:W3CDTF">2024-09-13T15:11:19Z</dcterms:created>
  <dcterms:modified xsi:type="dcterms:W3CDTF">2024-09-13T15:11:21Z</dcterms:modified>
</cp:coreProperties>
</file>