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D509C6-0A36-4858-8D5A-DE6B885CE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D2B279-9675-4C02-A080-68DB76D01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7DFA2-B9D0-42F1-A3A3-6F62AA0FF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D8EA6B-4DF3-495E-AA76-5FA584E47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33E742-C154-4222-B09C-20CD26E8FD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0154B0-D53A-4799-8018-16779B8233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D8ABB8-D63E-4190-BC44-58D8F7BAC1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F9D9F1-10BE-4535-B35D-EFE54F17C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B51B95-2CD2-46BF-AF77-9B4B43B4B2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C47263-378C-46D1-8BC9-B6C3F3ACF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5DABE-2DD8-4AB7-BB4A-ED69A9AC31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3000307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全国大学生心理健康日征文</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大学生心理健康现状</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大学生心理健康问题的应对策略</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大学生心理健康的未来展望</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结语</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随着社会的发展和竞争的加剧，大学生面临着越来越多的心理压力和挑战。为了提高大学生的心理素质和心理健康水平，全国大学生心理健康日应运而生。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全国大学生心理健康日旨在促进大学生关注自身心理健康，增强心理素质，提高应对压力和挑战的能力，促进大学生的全面发展和成长。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全国大学生心理健康日的背景和意义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通过征文活动，引导大学生深入思考心理健康问题，分享自己的感悟和经验，增强自我认知和心理保健意识，同时为大学生提供一个展示自我和交流的平台。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征文应围绕全国大学生心理健康日的主题展开，要求内容真实、情感真挚、语言流畅、结构清晰。征文可以以个人经历、感悟、思考为主，也可以是对心理健康问题的探讨和分析。同时，征文需符合学术规范和道德标准，不得抄袭、剽窃他人成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征文的目的和要求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大学生心理健康现状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440" b="164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895" b="689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9" b="5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大学生心理健康问题的普遍性</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大学生心理健康问题日趋严重，调查显示，约有30%的大学生存在不同程度的心理问题，如焦虑、抑郁、自卑等。</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大学生面临着多方面的压力，如学业压力、就业压力、人际关系压力等，这些压力容易导致心理问题的产生。</a:t>
            </a:r>
          </a:p>
        </p:txBody>
      </p:sp>
      <p:sp>
        <p:nvSpPr>
          <p:cNvPr id="31" name="TextBox 31"/>
          <p:cNvSpPr txBox="1"/>
          <p:nvPr/>
        </p:nvSpPr>
        <p:spPr>
          <a:xfrm>
            <a:off x="7847818" y="1822244"/>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大学生处于青春期和成年期的过渡阶段，面临着自我认同、角色定位等方面的困惑，也容易产生心理问题。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心理健康问题会影响大学生的学习、生活和人际关系，导致学业成绩下降、生活规律紊乱、人际关系紧张等。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心理健康问题会影响大学生的未来发展，如职业选择、婚姻关系等，长期的心理问题甚至可能引发更严重的精神疾病。</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心理健康问题会影响大学生的情绪和行为，可能导致情绪波动、易怒、攻击性行为等，对个人和社会都有负面影响。</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大学生心理健康问题的影响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家庭环境和家庭教育对大学生的心理健康有着深远的影响，如父母离异、家庭暴力等问题可能导致孩子出现心理问题。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家庭因素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学校教育方式和校园文化对大学生的心理健康也有很大影响，如过度强调成绩、缺乏心理辅导等都可能增加学生的心理压力。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学校因素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社会环境的变化和竞争压力的增加也是导致大学生心理问题的重要原因，如就业难、房价高等问题都可能给大学生带来巨大的心理压力。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社会因素</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大学生心理健康问题的成因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大学生心理健康问题的应对策略</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https://d.book118.com/378030003075006042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2024-09-21T18:53:02.117</cp:lastPrinted>
  <dcterms:created xsi:type="dcterms:W3CDTF">2024-09-21T10:53:02Z</dcterms:created>
  <dcterms:modified xsi:type="dcterms:W3CDTF">2024-09-21T10:53:04Z</dcterms:modified>
</cp:coreProperties>
</file>