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2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8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6BC86-9085-42A9-BB40-960A70ACD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E5072-CE2F-4D41-B250-3E83C61DF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1A767-550D-49A2-99CA-6C066E0F1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1FB4D-7263-4C89-9CBF-EE83DA2F9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8EFCCA-64F5-40CE-B3C7-945614C89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3DA681-22BF-44B5-A5FB-C440FFF48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5A585F-BF5E-4234-90E4-69FE8BCD7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D2147-8FE1-48A4-9967-AA122D5CC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546C5-EAA0-4A78-9A06-3A3BEBE35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5CE61-DA15-4A51-87BC-46D6644C0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04331-362A-4ED1-A5D8-37C2C8496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218" r:id="rId2"/>
    <p:sldLayoutId id="2147487219" r:id="rId3"/>
    <p:sldLayoutId id="2147487220" r:id="rId4"/>
    <p:sldLayoutId id="2147487221" r:id="rId5"/>
    <p:sldLayoutId id="2147487222" r:id="rId6"/>
    <p:sldLayoutId id="2147487223" r:id="rId7"/>
    <p:sldLayoutId id="2147487224" r:id="rId8"/>
    <p:sldLayoutId id="2147487225" r:id="rId9"/>
    <p:sldLayoutId id="2147487226" r:id="rId10"/>
    <p:sldLayoutId id="214748722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301011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电子商务营销实训报告总结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实训背景与目的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实训内容与过程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实训成果与收获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实训经验与教训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对电子商务营销的理解与展望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实训背景与目的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实训背景介绍</a:t>
            </a:r>
            <a:endParaRPr lang="zh-CN" altLang="en-US"/>
          </a:p>
        </p:txBody>
      </p:sp>
      <p:sp>
        <p:nvSpPr>
          <p:cNvPr id="1048958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电子商务行业的发展趋势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实训课程的重要性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实训课程的目标和任务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实训课程的时间和地点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实训目的与意义</a:t>
            </a:r>
            <a:endParaRPr lang="zh-CN" altLang="en-US"/>
          </a:p>
        </p:txBody>
      </p:sp>
      <p:sp>
        <p:nvSpPr>
          <p:cNvPr id="1049016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0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实训目的：通过实践操作，掌握电子商务营销的基本技能和知识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22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实训意义：提高个人综合素质，为未来从事电子商务营销相关工作打下基础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28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实训内容：包括市场调研、营销策略制定、网站建设、网络推广等方面的实践操作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34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实训成果：通过实训，能够熟练掌握电子商务营销的基本技能和知识，并能够在实际工作中运用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实训内容与过程</a:t>
            </a:r>
            <a:endParaRPr lang="zh-CN" altLang="en-US"/>
          </a:p>
        </p:txBody>
      </p:sp>
      <p:sp>
        <p:nvSpPr>
          <p:cNvPr id="10490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实训内容概述</a:t>
            </a:r>
            <a:endParaRPr lang="zh-CN" altLang="en-US"/>
          </a:p>
        </p:txBody>
      </p:sp>
      <p:sp>
        <p:nvSpPr>
          <p:cNvPr id="1049138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实训目标：掌握电子商务营销的基本知识和技能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实训内容：学习电子商务营销策略、网络营销工具、营销案例分析等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实训过程：通过案例分析、小组讨论、实践操作等方式进行学习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实训成果：完成实训报告，展示学习成果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实训过程描述</a:t>
            </a:r>
            <a:endParaRPr lang="zh-CN" altLang="en-US"/>
          </a:p>
        </p:txBody>
      </p:sp>
      <p:sp>
        <p:nvSpPr>
          <p:cNvPr id="1049196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2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实训内容：学习电子商务营销策略、网络营销工具、营销案例等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实训目标：掌握电子商务营销的基本技能和知识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实训方法：通过案例分析、小组讨论、实践操作等方式进行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实训成果：成功策划并执行了一次网络营销活动，并取得了良好的效果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实训中的重点与难点</a:t>
            </a:r>
            <a:endParaRPr lang="zh-CN" altLang="en-US"/>
          </a:p>
        </p:txBody>
      </p:sp>
      <p:sp>
        <p:nvSpPr>
          <p:cNvPr id="1049246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解决方法：通过案例分析、小组讨论、实践操作等方式，深入了解电子商务营销的实际运作，掌握解决实际问题的技巧和方法。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实训重点：掌握电子商务营销的基本知识和技能，包括市场调研、营销策略制定、网站建设、网络推广等方面的内容。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实训难点：如何将理论知识应用于实际操作中，解决实际问题和应对挑战，提高自己的实践能力和创新思维。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实训收获：通过实训，可以更加深入地了解电子商务营销的运作模式和趋势，提高自己的实践能力和综合素质，为未来的职业发展打下坚实的基础。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实训成果与收获</a:t>
            </a:r>
            <a:endParaRPr lang="zh-CN" altLang="en-US"/>
          </a:p>
        </p:txBody>
      </p:sp>
      <p:sp>
        <p:nvSpPr>
          <p:cNvPr id="104931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https://d.book118.com/378030101131006035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4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79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电子商务营销实训报告总结</vt:lpstr>
      <vt:lpstr>目录</vt:lpstr>
      <vt:lpstr>添加章节标题</vt:lpstr>
      <vt:lpstr>实训背景与目的</vt:lpstr>
      <vt:lpstr>PowerPoint Presentation</vt:lpstr>
      <vt:lpstr>实训背景介绍</vt:lpstr>
      <vt:lpstr>实训目的与意义</vt:lpstr>
      <vt:lpstr>实训内容与过程</vt:lpstr>
      <vt:lpstr>PowerPoint Presentation</vt:lpstr>
      <vt:lpstr>实训内容概述</vt:lpstr>
      <vt:lpstr>实训过程描述</vt:lpstr>
      <vt:lpstr>实训中的重点与难点</vt:lpstr>
      <vt:lpstr>实训成果与收获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2024-09-14T20:42:57.045</cp:lastPrinted>
  <dcterms:created xsi:type="dcterms:W3CDTF">2024-09-14T12:42:57Z</dcterms:created>
  <dcterms:modified xsi:type="dcterms:W3CDTF">2024-09-14T12:42:59Z</dcterms:modified>
</cp:coreProperties>
</file>