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B4E16-370F-414A-B5BF-EE4FE34C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C658B-0170-493E-826C-282C0B404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62949-6775-4FA7-8D5F-7E29DF927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496F3-AF19-4691-8948-765CF9025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40EAE4-5F6B-4D2C-AD9B-110A57D47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0E45D-47E4-40C3-8452-DAEF49609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B0D89C-2187-46FB-B664-3E9A66BD7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A7392-9D43-4E1F-B6A7-6F9128625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732E3-A828-4BE1-BCE4-5B89F9DBE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8AD0C-C7EA-4F83-8819-73246AB4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C6A99-8DA4-4255-A520-162658EE1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101607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知识就是力量演讲稿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知识的力量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如何获取知识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知识的应用与价值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知识的挑战与未来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引用名言，强调知识在人类发展中的重要性。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通过实例，阐述知识如何改变个人命运，引导听众对主题产生共鸣。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主题引入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知识改变命运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知识是人类进步的阶梯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鼓励听众积极追求知识，培养终身学习的习惯。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激发求知欲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传递知识就是力量的信念，让听众感受到知识的力量和美好。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传播正能量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知识的力量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知识改变命运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知识是获取机会的钥匙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通过获取知识，人们能够打开通向不同领域的大门，从而获得更好的职业机会和人生发展。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知识提升竞争力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在当今竞争激烈的社会中，拥有丰富的知识能够使人在竞争中脱颖而出，获得更多的优势和机会。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知识改变命运的故事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许多成功人士都是通过不断学习和积累知识，才改变了自己的命运，成为了行业的佼佼者和领袖。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知识提升语言表达能力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通过阅读和学习，人们能够提高自己的语言表达能力，使自己更具有说服力和感染力。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知识提升创造力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知识是创造力的源泉，通过不断学习，人们能够激发自己的创造力，产生更多的创意和灵感。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知识提升思维能力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通过不断学习，人们能够锻炼自己的思维能力，提高分析问题和解决问题的能力。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知识提升个人能力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知识的不断积累和创新，推动了科技的进步和社会的发展，改变了人类的生产生活方式。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知识促进科技进步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知识推动文化繁荣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708" b="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知识改善生活质量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知识的传播和发展，促进了文化的繁荣和多样性的发展，丰富了人类的精神世界。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通过知识的应用和实践，人们能够提高生活质量，改善生活环境，推动社会的进步和发展。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知识推动社会进步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如何获取知识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持续学习是获取知识的关键途径。只有不断地学习，我们才能不断地提升自己的认知水平和综合素质。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学习应该是一个持续不断的过程，无论是通过课堂学习、在线学习还是自我学习，都应该保持学习的习惯，不断地吸收新的知识和技能。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持续学习不仅能够提升个人的知识水平，还能够增强个人的竞争力和适应能力，更好地应对未来的挑战和机遇。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在阅读过程中，我们需要学会筛选和辨别信息的真伪和价值，避免受到虚假信息和低质量内容的影响。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广泛阅读是获取知识的重要途径之一。通过阅读，我们可以了解不同的观点、思想和知识，从而拓宽自己的视野和思路。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阅读不仅包括纸质书籍、杂志和报纸等传统媒体，还包括电子书、网络文章和博客等新媒体。通过阅读不同类型的媒体，我们可以获取更全面的知识和信息。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5700" b="15700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广泛阅读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https://d.book118.com/378031016076006027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2024-09-05T12:18:40.049</cp:lastPrinted>
  <dcterms:created xsi:type="dcterms:W3CDTF">2024-09-05T04:18:40Z</dcterms:created>
  <dcterms:modified xsi:type="dcterms:W3CDTF">2024-09-05T04:18:42Z</dcterms:modified>
</cp:coreProperties>
</file>