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CB998-349F-4FF0-8814-1CBF4677F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E87D7-D65E-462F-B2ED-FF643AB55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4845F-930E-4E48-8500-4F0A6A555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EAC25-AFE2-4C02-B7B2-4727D21AD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FC5534-8457-4FF9-940A-A5B8CFB51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B18FE4-1191-4B28-9167-FCDED6F94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D5F8D1-5F61-469C-84CE-557F3A744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07CB4-810F-4374-9404-B985A3751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39752-04E1-4607-9BC5-E75B1482F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3D6C5-700E-4A43-B8A5-82A02D3C3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62EA5-6355-4190-83A5-B79AF6F0C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32115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什么是文化素质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文化素质定义与内涵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文化知识储备与运用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艺术修养与审美能力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社交礼仪与沟通技巧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批判性思维与独立思考能力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道德品质与公民意识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文化素质定义与内涵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313" r="3931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文化素质概念解析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它反映了个体对文化的认知、理解和应用能力，以及在社会文化环境中的适应和创新能力。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文化素质是指个体在文化知识、文化理解、文化技能等方面的综合表现。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包括历史、文学、艺术、科学等方面的知识，是个体对文化的基本认知和了解。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583" r="5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指个体对文化内涵、文化价值、文化精神等方面的深入理解和领悟。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包括语言、文字、艺术、科技等方面的技能，是个体在文化实践中所具备的能力。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文化素质构成要素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文化素质的提高有助于个人在职业、社交、心理等方面取得更好的发展，提升个人的综合竞争力。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同时，文化素质也是个人参与社会文化交流和传承的必要条件，有助于推动社会文化的繁荣和发展。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081" r="1008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013" b="201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6" r="96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文化素质是个人发展的基础，它决定了个体的认知水平和思维能力，影响个体的价值观和人生追求。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文化素质与个人发展关系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文化知识储备与运用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包括文学、历史、哲学、艺术等领域的经典作品，培养对人类文明的深刻理解和鉴赏力。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阅读各类经典名著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通过阅读报纸、杂志、新闻网站等，了解国内外时事动态，培养对社会问题的敏锐洞察力。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关注时事新闻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根据自身兴趣和专业需求，阅读相关领域的专业书籍，提升专业素养和知识水平。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涉猎专业书籍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广泛涉猎各类书籍报刊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4271" r="142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64" b="2896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491" b="104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深入了解优秀传统文化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学习传统文化知识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了解中国历史、文学、艺术、科技等方面的传统文化知识，传承和弘扬中华民族优秀传统文化。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领悟传统文化精神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深入挖掘传统文化中的思想精髓和人文精神，培养正确的价值观念和道德观念。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实践传统文化技艺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学习和掌握传统文化技艺，如书法、绘画、音乐、舞蹈等，提升个人文化修养和审美情趣。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792" r="27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培养创新思维和实践能力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通过参加科技创新活动、实践项目等，培养创新思维和实践能力，适应时代发展的需要。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学习计算机基础知识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掌握计算机基本操作、办公软件使用等技能，提高工作效率和信息化水平。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了解网络科技知识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熟悉互联网、移动互联网等新兴科技领域的发展动态和前沿技术，拓展视野和思维方式。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掌握现代科技知识及技能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艺术修养与审美能力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208" r="19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了解不同艺术流派、艺术风格和艺术作品背后的历史、文化和社会背景，培养对艺术的深入理解和鉴赏能力。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学习艺术史和艺术理论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通过亲身观赏艺术作品，感受艺术的魅力和多样性，提高对艺术作品的鉴赏和评价能力。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参观艺术展览和博物馆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掌握艺术批评和评论的基本方法和技巧，能够对艺术作品进行深入分析和评价，形成独立的艺术见解。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学习艺术批评和评论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艺术鉴赏能力培养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学习创意表达和创新的技巧和方法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通过学习和实践，掌握创意表达和创新的基本技巧和方法，如头脑风暴、思维导图等，激发创新思维和创意灵感。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参与创意活动和项目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积极参与各种创意活动和项目，如设计比赛、创意写作、艺术创作等，锻炼创意表达和创新能力。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鼓励尝试和冒险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鼓励自己尝试新的事物和领域，勇于冒险和接受挑战，培养创新思维和创新能力。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创意表达和创新能力提升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https://d.book118.com/378032115067006035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2024-09-14T07:54:48.249</cp:lastPrinted>
  <dcterms:created xsi:type="dcterms:W3CDTF">2024-09-13T23:54:48Z</dcterms:created>
  <dcterms:modified xsi:type="dcterms:W3CDTF">2024-09-13T23:54:50Z</dcterms:modified>
</cp:coreProperties>
</file>