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47B83-0AFA-4BFD-82A9-57669CFB8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B59FC-EBF8-4BB3-B256-B69214B3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BEA3A-17BC-4521-B925-B8413CCC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99F1D-668E-4A2A-8DA0-1129223A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3C74B-E6D3-43E6-AF8D-C2A6380D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8B5AA-6432-42D6-841F-B53293EB8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7B740-598B-4052-B7E3-F90ABB37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ACC70-9C89-4A96-A236-41B6198EF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73D23-00E9-43A5-B1F4-14B91EF2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EFEB7-8771-4222-A000-21AC0264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D8918-7E01-46DB-BC00-87D4CECD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21300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延伸阅读与速读技巧学习资料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延伸阅读重要性及意义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速读技巧概述与原理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延伸阅读与速读方法实践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延伸阅读与速读辅助工具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延伸阅读重要性及意义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927" b="2592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通过延伸阅读，读者可以对某一主题或话题有更深入的理解，掌握更多的细节和背景信息。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扩大知识面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延伸阅读有助于读者接触到更多的领域和话题，从而扩大自己的知识面和视野。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提升阅读深度和广度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788" b="77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通过延伸阅读，读者可以了解到不同的观点、文化和思想，培养多元思考的能力。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拓展知识面和视野可以激发读者的创造力和想象力，为个人的创新和发展提供更多的可能性。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多元思考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拓展知识面和视野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延伸阅读可以提升读者的分析能力和批判性思维，使读者能够更好地理解和评价所读内容。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通过延伸阅读，读者可以对某一问题进行更深入的思考和探讨，形成自己的独特见解和观点。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提高分析能力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促进思考深度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增强理解力和思考力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速读技巧概述与原理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速读技巧定义及作用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速读技巧定义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速读技巧是一种通过训练提高阅读速度和理解能力的方法，旨在帮助读者更高效地获取信息。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速读技巧作用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速读技巧可以帮助读者提高阅读速度、增强理解能力、改善记忆效果，从而提高学习和工作效率。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速读技巧基于视觉原理和认知心理学原理，通过优化眼球运动、扩大视幅、减少回视和复视等方式，提高阅读速度和效率。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速读涉及的心理机制包括注意力、记忆、理解等认知过程。通过训练，读者可以学会更好地分配注意力、提高记忆效率、加深理解程度。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速读原理及心理机制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扫读法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略读法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跳读法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寻读法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常见速读方法介绍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扫读法是一种快速浏览文本的方法，旨在迅速了解文章大意和结构。通过快速移动视线，捕捉关键词和短语，读者可以在短时间内获取大量信息。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略读法是一种选择性阅读的方法，旨在寻找特定信息或关键点。通过跳过某些部分、快速浏览其他部分，读者可以迅速定位所需信息。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跳读法是一种跳跃式阅读的方法，旨在快速浏览文本并获取关键信息。通过跳过某些段落或句子、关注重要内容，读者可以提高阅读效率。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寻读法是一种有针对性的阅读方法，旨在寻找特定问题的答案或相关信息。通过快速浏览文本并关注与问题相关的部分，读者可以迅速找到所需答案或信息。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延伸阅读与速读方法实践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774" b="327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确定阅读目的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明确阅读目标，选择符合个人兴趣和需求的阅读材料，如经典名著、专业书籍、新闻报道等。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评估材料难度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根据自身的阅读能力和语言水平，选择适当难度的阅读材料，避免过于简单或过于困难的内容。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选择不同类型的阅读材料，包括文字、图表、图片等，以丰富阅读体验和提高阅读效率。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选定合适阅读材料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设定阅读目标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根据阅读材料的难度和长度，设定合理的阅读目标和时间表，确保按计划完成阅读任务。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分解长篇文章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对于较长的文章或书籍，可以将其分解成若干个小部分，分别安排在不同的时间段进行阅读，以提高阅读效率。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安排固定阅读时间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每天安排固定的阅读时间，如早晨、午后或晚上，保持阅读的连续性和稳定性。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制定合理阅读计划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https://d.book118.com/378032130001006042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2024-09-20T21:56:36.810</cp:lastPrinted>
  <dcterms:created xsi:type="dcterms:W3CDTF">2024-09-20T13:56:36Z</dcterms:created>
  <dcterms:modified xsi:type="dcterms:W3CDTF">2024-09-20T13:56:38Z</dcterms:modified>
</cp:coreProperties>
</file>