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A7BA78-94D1-486B-BB4D-92A7F9121F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7AA522-57DA-49DA-B91C-54E971646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4D8422-FC78-4D97-8A88-82AD6100D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BD4FAD-7B14-440F-8937-C6C4E4D243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239190-BB01-41F5-A97D-68FD73850F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22E542-C3B6-4B56-B11B-94F69EFB10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5E7215-C3D0-48FF-AD0D-9EDE5BF67A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18381E-7E88-49AF-821C-BBE0069EBC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F3CCC5-34C1-4421-A8EC-1D0EBDFACA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1F3567-582F-4C51-95C7-336A2BC638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358259-C818-473E-8F9F-8BDFC67225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3301014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深入浅出数据分析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数据分析概述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数据收集与预处理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描述性统计分析方法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探索性数据分析技巧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预测性建模与评估方法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数据可视化展示技巧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数据分析概述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758" r="775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通过对大量数据进行收集、清洗、整理、分析和解释，以发现数据中的模式、趋势和关联，从而提供有价值的信息和洞见。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帮助企业和组织更好地理解其业务和市场环境，优化决策过程，提高效率和竞争力。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数据分析目的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数据分析定义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在数字化时代，数据已成为企业和组织的核心资产。通过数据分析，可以挖掘出隐藏在数据中的价值，为企业和组织带来竞争优势。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数据分析重要性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数据分析已广泛应用于各个领域，如市场营销、金融、医疗、教育、政府等。通过数据分析，可以深入了解客户需求、市场趋势和业务运营情况，从而制定更加精准和有效的策略。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数据分析应用领域</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数据分析重要性及应用领域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常见数据分析方法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描述性统计、推断性统计、数据挖掘、机器学习等。这些方法可以帮助我们更好地理解数据分布、识别异常值、发现数据中的模式和关联等。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常见数据分析工具</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xcel、Python（如pandas库）、R语言、SQL等。这些工具提供了强大的数据处理和分析功能，可以满足不同场景下的数据分析需求。同时，还有许多专门的数据分析软件，如SPSS、SAS等，这些软件提供了更为专业和高级的数据分析功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常见数据分析方法与工具</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数据收集与预处理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163" r="216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898" b="2589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数据来源及采集方式</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内部数据</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企业内部的数据库、数据仓库、业务系统等。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外部数据</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公开数据集、第三方数据提供商、网络爬虫等。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采集方式</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批量下载、API接口调用、实时流数据接入等。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918" r="1591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缺失值处理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异常值处理</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数据转换</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数据整合</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数据清洗与整理技巧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删除、填充、插值等。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归一化、标准化、离散化等。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删除、替换、分箱等。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合并、连接、重塑等。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确保数据的准确性、完整性、一致性等。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数据质量</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保护用户隐私，避免数据泄露。</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数据隐私</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预处理过程应易于理解和解释，以便后续分析和建模。</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数据可解释性</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选择合适的存储和计算方式，提高处理效率。</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数据存储与计算效率</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数据预处理注意事项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描述性统计分析方法</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描述性统计概念及作用</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描述性统计概念</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描述性统计是通过对数据进行整理、概括和可视化，以揭示数据分布规律、特征和趋势的一种统计分析方法。</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刻画数据分布形态</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通过描述性统计指标和图形，可以直观地展示数据的分布形态，如正态分布、偏态分布等。</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揭示数据特征</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描述性统计可以反映数据的中心趋势、离散程度、偏态和峰态等特征，帮助人们更好地理解数据。</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辅助推断性统计</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描述性统计可以为推断性统计提供基础，帮助确定合适的统计模型和方法。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所有数据之和除以数据个数，反映数据的中心趋势。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均值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中位数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73" r="1467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众数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将数据按大小排列后，位于中间位置的数，对于偏态分布数据具有较好的代表性。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出现次数最多的数，反映数据的集中趋势。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常见描述性统计指标计算方法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656" r="2365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149" r="14149"/>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常见描述性统计指标计算方法</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各数据与均值之差的平方的平均数，反映数据的离散程度。</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方差的平方根，用于衡量数据的波动大小。</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描述数据分布形态的偏态程度，正值表示右偏，负值表示左偏。</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描述数据分布形态的峰态程度，正值表示尖峰，负值表示平峰。</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方差</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标准差</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偏态系数</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峰态系数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数据分布形态判断</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通过观察描述性统计图形（如直方图、箱线图等），可以判断数据是否服从正态分布、是否存在异常值等。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数据特征分析</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结合均值、中位数、众数等指标，可以分析数据的中心趋势和集中程度；通过方差和标准差可以了解数据的离散程度和波动情况；偏态系数和峰态系数则有助于进一步了解数据分布的偏态和峰态特征。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结果可视化展示</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利用图表（如柱状图、折线图、散点图等）可以直观地展示描述性统计结果，便于理解和比较。同时，结合数据可视化工具（如Tableau、Power BI等）可以实现交互式数据探索和可视化分析，提高分析效率和准确性。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描述性统计结果解读与展示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探索性数据分析技巧</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https://d.book118.com/378033010141006036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2024-09-16T12:14:19.540</cp:lastPrinted>
  <dcterms:created xsi:type="dcterms:W3CDTF">2024-09-16T04:14:19Z</dcterms:created>
  <dcterms:modified xsi:type="dcterms:W3CDTF">2024-09-16T04:14:21Z</dcterms:modified>
</cp:coreProperties>
</file>