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F0149-7EE6-45D3-938C-42DCF652C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94B8A-33E3-4270-94AC-F53567D7B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B51D1-393B-466C-9BAC-DB16D83FA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60498-F4F2-40CC-A887-89E85A8A5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2353FD-F3BE-4388-BBDA-7CFD99133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12BE71-5F61-4BF3-A9BE-2338B38ED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ADB4B5-F093-415C-8427-3BDB73799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35A17-8C9E-477D-9CDF-128DC3C74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EC6F2-586F-43B6-96BD-61B9E5BDA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4D605-692B-4691-B72D-982BF3F7B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48C87-A00B-495C-8E55-3538D814E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33024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简述护理文书管理规定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护理文书的基本内容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护理文书的书写规范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护理文书的保管和查阅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护理文书的改进和优化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确保护理工作的规范性和安全性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护理文书是记录护理过程的重要文件，通过对护理文书的管理，可以规范护理人员的行为，提高护理工作的质量和安全性。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提高医疗护理水平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通过对护理文书的整理和分析，可以发现护理工作中的问题和不足，从而有针对性地改进和优化护理流程，提高医疗护理水平。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护理文书记录了患者的病情和护理过程，是患者就医的重要档案。通过管理护理文书，可以保障患者的知情权和隐私权，维护患者的合法权益。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护理文书是记录患者病情、诊断、治疗和护理过程的重要文件，对于患者的治疗和康复具有重要意义。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记录患者病情和护理过程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在医疗纠纷和诉讼中，护理文书作为重要的法律依据，对于保障医院和患者的合法权益具有重要作用。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法律依据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护理文书对于临床教学和科研具有重要意义，通过对护理文书的总结和分析，可以为临床教学和科研提供重要的数据支持和实践经验。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临床教学和科研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护理文书的基本内容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患者信息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患者基本信息：姓名、性别、年龄、住院号、床号等。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患者病史、过敏史、家族史等相关信息。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患者病情状况、诊断结果等。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根据患者病情和护理需要，制定个性化的护理计划。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记录患者每日的生命体征、病情变化、护理操作等内容。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对患者的病情状况、自身认知情况进行评估和记录。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护理计划和记录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详细记录医嘱内容，包括用药、治疗、检查等。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记录医嘱执行时间、执行人及执行情况。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对医嘱执行过程中出现的问题进行记录和分析。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3225" r="13225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医嘱和执行情况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17" r="17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交接班的详细时间、交接双方人员等信息。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记录患者病情变化、特殊护理事项及注意事项。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对交接过程中出现的问题进行分析和改进。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护理文书的书写规范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https://d.book118.com/378033024051006046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2024-09-27T04:52:50.569</cp:lastPrinted>
  <dcterms:created xsi:type="dcterms:W3CDTF">2024-09-26T20:52:50Z</dcterms:created>
  <dcterms:modified xsi:type="dcterms:W3CDTF">2024-09-26T20:52:52Z</dcterms:modified>
</cp:coreProperties>
</file>