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5E51D-5D42-4C5A-8800-7001449AC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15CCF-D70A-4F84-B053-028E60A87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49270-BA99-43EB-9A30-3FCA85067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733F54-4A7C-45C9-99A2-B46638741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AA10B1-5598-4AAA-AD37-A36D7A19A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D81F1F-0124-43D8-933C-C91ED060A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AC960E-11B7-4463-ACAA-2055E1C41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2F41C-A347-4BE3-B735-C1E53C9A1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618210-EBC7-4447-BE09-A92B88415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4037B-266E-48DC-A936-D8F3A0783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68E6B-F738-4E68-9FC3-1C378BC53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33052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造瘘术养老护理PPT\n## 1.造瘘术的基本概念与分类\n### 1.1造瘘术的定义与历史背景\n### 1.2造瘘术的类型与适用范围\n### 1.3造瘘术的手术过程与术后护理\n## 2.造瘘术后的养老护理需求\n### 2.1造瘘术后的生活调整与心理护理\n### 2.2造瘘术后的饮食调整与营养摄取\n### 2.3造瘘术后的健康管理与并发症预防\n## 3.造瘘术养老护理的环境要求\n### 3.1造瘘术后的居住环境调整\n### 3.2造瘘术后的卫生环境与清洁消毒\n### 3.3造瘘术后的安全防护与应急处理\n## 4.造瘘术养老护理的常用技术与方法\n### 4.1造瘘术后的伤口护理与换药技巧\n### 4.2造瘘术后的管道护理与维护\n### 4.3造瘘术后的康复训练与功能恢复\n## 5.造瘘术养老护理的人文关怀与支持\n### 5.1造瘘术后的心理疏导与情感支持\n### 5.2造瘘术后的社会支持与团队协作\n### 5.3造瘘术后的健康教育与健康促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造瘘术养老护理PPT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造瘘术的基本概念与分类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造瘘术是一种外科手术</a:t>
                </a:r>
                <a:endParaRPr/>
              </a:p>
            </p:txBody>
          </p:sp>
          <p:sp>
            <p:nvSpPr>
              <p:cNvPr id="16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通过在体内创建一个开口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以便排放体液或废物</a:t>
                </a:r>
                <a:endParaRPr/>
              </a:p>
            </p:txBody>
          </p:sp>
        </p:grpSp>
        <p:grpSp>
          <p:nvGrpSpPr>
            <p:cNvPr id="17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历史背景</a:t>
                </a:r>
                <a:endParaRPr/>
              </a:p>
            </p:txBody>
          </p:sp>
          <p:sp>
            <p:nvSpPr>
              <p:cNvPr id="1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古埃及时代已有记载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随着医学技术的发展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造瘘术逐渐成为一种常见的治疗方法</a:t>
                </a:r>
                <a:endParaRPr/>
              </a:p>
            </p:txBody>
          </p:sp>
        </p:grpSp>
        <p:grpSp>
          <p:nvGrpSpPr>
            <p:cNvPr id="17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造瘘术的应用范围</a:t>
                </a:r>
                <a:endParaRPr/>
              </a:p>
            </p:txBody>
          </p:sp>
          <p:sp>
            <p:nvSpPr>
              <p:cNvPr id="17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消化系统造瘘术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泌尿系统造瘘术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呼吸系统造瘘术等</a:t>
                </a:r>
                <a:endParaRPr/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造瘘术的定义与历史背景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2074671"/>
            <a:ext cx="10871208" cy="4063380"/>
            <a:chOff x="660396" y="2074672"/>
            <a:chExt cx="10871208" cy="4063380"/>
          </a:xfrm>
        </p:grpSpPr>
        <p:grpSp>
          <p:nvGrpSpPr>
            <p:cNvPr id="179" name="组合 33"/>
            <p:cNvGrpSpPr/>
            <p:nvPr/>
          </p:nvGrpSpPr>
          <p:grpSpPr>
            <a:xfrm>
              <a:off x="660396" y="2074672"/>
              <a:ext cx="5112000" cy="4063380"/>
              <a:chOff x="660400" y="1536701"/>
              <a:chExt cx="2583213" cy="406338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造瘘术的类型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8" y="4115019"/>
                <a:ext cx="2319416" cy="131572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临时性造瘘术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永久性造瘘术</a:t>
                </a:r>
                <a:endParaRPr/>
              </a:p>
            </p:txBody>
          </p:sp>
          <p:cxnSp>
            <p:nvCxnSpPr>
              <p:cNvPr id="184" name="直线连接符 31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5" name="组合 34"/>
            <p:cNvGrpSpPr/>
            <p:nvPr/>
          </p:nvGrpSpPr>
          <p:grpSpPr>
            <a:xfrm>
              <a:off x="6419604" y="2074672"/>
              <a:ext cx="5112000" cy="4063380"/>
              <a:chOff x="660400" y="1536701"/>
              <a:chExt cx="2583213" cy="406338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8" y="4115019"/>
                <a:ext cx="2319416" cy="131572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泌尿系统疾病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创伤和烧伤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癌症治疗</a:t>
                </a:r>
                <a:endParaRPr/>
              </a:p>
            </p:txBody>
          </p:sp>
          <p:cxnSp>
            <p:nvCxnSpPr>
              <p:cNvPr id="190" name="直线连接符 39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8775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造瘘术的类型与适用范围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手术过程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术后观察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造瘘术的手术过程与术后护理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造瘘术后的养老护理需求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造瘘术后的生活调整与心理护理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生活调整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适应新的生活方式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学习造瘘术后的护理知识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消除焦虑和恐惧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建立良好的心理状态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饮食调整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避免刺激性食物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营养摄取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保证蛋白质摄入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合理搭配脂肪和碳水化合物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造瘘术后的饮食调整与营养摄取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造瘘术后的健康管理与并发症预防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定期体检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遵医嘱用药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及时发现和处理异常情况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造瘘术养老护理的环境要求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造瘘术后的居住环境调整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居住环境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通风良好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家属配合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协助护理工作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https://d.book118.com/378033052043006037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造瘘术养老护理PPT</vt:lpstr>
      <vt:lpstr>造瘘术的基本概念与分类</vt:lpstr>
      <vt:lpstr>PowerPoint Presentation</vt:lpstr>
      <vt:lpstr>PowerPoint Presentation</vt:lpstr>
      <vt:lpstr>PowerPoint Presentation</vt:lpstr>
      <vt:lpstr>造瘘术后的养老护理需求</vt:lpstr>
      <vt:lpstr>PowerPoint Presentation</vt:lpstr>
      <vt:lpstr>PowerPoint Presentation</vt:lpstr>
      <vt:lpstr>PowerPoint Presentation</vt:lpstr>
      <vt:lpstr>造瘘术养老护理的环境要求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2024-09-17T01:36:12.437</cp:lastPrinted>
  <dcterms:created xsi:type="dcterms:W3CDTF">2024-09-16T17:36:12Z</dcterms:created>
  <dcterms:modified xsi:type="dcterms:W3CDTF">2024-09-16T17:36:14Z</dcterms:modified>
</cp:coreProperties>
</file>