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66E33-2ECC-4597-8019-D8DBAE475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48AEA-A3D6-4808-A781-087D8D86D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34350-C63E-458A-8697-FA78D77AB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E0F3C-89E2-4559-930A-75292E155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6A96FC-38DA-4E57-BC4B-D730F796C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FDCF78-CA0A-4F29-92D8-9CBC74967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677C0-F6BA-4712-8319-673BADE00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C2AD0-FDB1-45BC-B21D-7C6DAA777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5BCDE-3B40-4EE5-BEA4-DFCA9D210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20577-1B5A-4F05-BD9B-FB26DB658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3D43B-16FE-4B97-908B-01C30D02C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33075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大学生人生价值观PPT课件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什么是人生价值观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当代大学生的人生价值观现状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大学生人生价值观的影响因素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如何树立正确的人生价值观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什么是人生价值观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113" b="141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人生价值观的定义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人生价值观是指个体对人生的目的、意义和价值的根本看法和态度，是个体在生活实践中逐渐形成的对人生重大问题的根本看法。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它决定了个体的人生追求和行为取向，是人们在社会生活中对人的生存、发展、幸福等问题所持有的基本观点和价值取向。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48" r="221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13" r="309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75" r="309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人生价值观的重要性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正确的人生价值观能够引导个体走向成功和幸福，而错误的人生价值观则可能导致个体走入歧途和困境。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人生价值观是个体行为的内在驱动力，它影响个体的行为选择和决策，决定了个体对人生的态度和追求。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社会环境对个体的人生价值观形成也具有重要影响。社会文化、价值观念、舆论导向等都会对个体的人生价值观产生影响。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家庭是个人成长的第一个课堂，家庭环境对个体的人生价值观形成具有重要影响。父母的言传身教、家庭氛围等都会影响个体的人生价值观。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个人经历也是影响个体人生价值观的重要因素。个人的成长经历、生活经验等都会对个体的人生价值观产生影响。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042" r="70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250" r="5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人生价值观的形成与影响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当代大学生的人生价值观现状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当代大学生的人生价值观呈现出多元化的特点，不同的学生有不同的追求和理想。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自我实现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大学生更加注重自我实现和自我价值的提升，希望通过自己的努力实现个人目标。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开放进取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大学生普遍具有开放进取的精神，愿意尝试新事物和接受新观念。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虽然大学生更加关注个人发展，但同时也意识到自己对社会的责任和义务。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大学生人生价值观的总体特征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大学生普遍具有积极向上的心态，对未来充满信心和期待。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积极向上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大学生渴望在各个领域追求卓越，不断提升自己的能力和素质。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追求卓越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大学生富有创新精神，敢于挑战传统观念和尝试新事物。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创新精神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大学生具有开放包容的心态，尊重不同文化和价值观。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开放包容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大学生人生价值观的积极面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875" r="6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部分大学生过于追求个人利益，忽视集体和他人利益。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功利主义倾向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享乐主义倾向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自我中心倾向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理想信念缺失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一些大学生过于注重物质享受和娱乐，忽视精神层面的追求。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部分大学生过于以自我为中心，忽视他人的感受和需要。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一些大学生缺乏明确的理想和信念，容易受到外界干扰和影响。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大学生人生价值观存在的问题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https://d.book118.com/378033075052006023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2024-08-29T21:59:20.349</cp:lastPrinted>
  <dcterms:created xsi:type="dcterms:W3CDTF">2024-08-29T13:59:20Z</dcterms:created>
  <dcterms:modified xsi:type="dcterms:W3CDTF">2024-08-29T13:59:22Z</dcterms:modified>
</cp:coreProperties>
</file>