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F9AA9-A023-4942-A5B0-4DD4B7879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95D4C-A506-407A-AF2A-1A1FECA06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B655B-DA43-40E4-81A1-8024B062F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67B1A-DE29-4289-805E-6909E846A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B8DFA3-4FD1-4A00-A76B-28020B36C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61B2BD-EE41-4340-8A0E-D5761049C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F77B8-F664-4AE4-AD4B-E4232F632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64F6D-FB34-410B-9FC9-2D12DD23D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93D4C-ED6A-4EE1-9B0C-1E21DF5C1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82F91-4DE0-47EF-9B89-EAD9BB69C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25E51-97E2-4733-8D90-8EB7F8685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3105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74教师培训中的教育技术与创新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教育技术概述与发展趋势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创新性教育技术在教师培训中应用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互动式教学手段与方法研究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信息化背景下教师专业能力提升途径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评估及反馈机制在培训过程中作用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政策支持与保障体系构建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教育技术概述与发展趋势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教育技术是指运用各种理论及技术，通过对教与学过程及相关资源的设计、开发、利用、管理和评价，实现教育教学优化的理论与实践。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教育技术在教学中的作用主要体现在以下几个方面，提高教学效果和效率，促进教育改革，培养创新型人才，以及推动教育信息化发展。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教育技术定义及作用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教育技术作用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国外教育技术发展现状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发达国家如美国、欧洲等在教育技术应用方面处于领先地位。他们注重教育技术的理论研究和实践应用，投入大量资金用于教育技术的研发和推广，取得了显著成果。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国内教育技术发展现状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我国教育技术起步较晚，但发展迅速。近年来，国家高度重视教育技术工作，制定了一系列政策和措施推动教育技术事业的发展，取得了长足进步。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国内外教育技术发展现状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随着人工智能技术的不断发展，未来教育将更加智能化。人工智能技术将广泛应用于辅助教学、智能评测、个性化学习等方面，提高教学效果和学生学习效率。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人工智能与教育深度融合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在线教育已成为教育领域的重要发展趋势。未来，虚拟现实技术将与在线教育相结合，为学生提供更加沉浸式的学习体验，提高学习效果。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在线教育与虚拟现实技术结合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大数据技术的发展将为教育提供更加精准的数据支持。通过对学生的学习行为、成绩等数据的分析，教师可以更加准确地了解学生的学习情况，实现个性化教学和精准辅导。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大数据与精准教学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5G技术的普及将为智慧校园建设提供有力支持。高速、低延时的5G网络将使得远程教学、在线协作等更加流畅和便捷，推动智慧校园建设的深入发展。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5G与智慧校园建设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未来教育技术发展趋势预测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创新性教育技术在教师培训中应用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88" b="266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60" b="2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多媒体辅助教学手段运用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多媒体教学课件制作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通过制作生动、形象的课件，将抽象的教育理论以图文、动画等形式展现，提高教师培训的参与度和理解度。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视频教学资源利用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引入优质视频教学资源，如名师讲座、教学案例等，丰富教师培训内容，拓宽教师视野。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互动教学平台应用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运用互动教学平台，实现教师培训的实时互动、在线答疑等功能，提高培训的针对性和实效性。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在线学习社区建设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构建教师培训在线学习社区，促进教师之间的交流与合作，共享教育资源与经验。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远程教育培训管理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利用网络技术手段，实现教师培训报名、学习、考核等全流程远程管理，提高培训效率和质量。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网络课程设计与开发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针对教师培训需求，设计开发系列网络课程，实现异步学习、自主学习，满足教师个性化培训需求。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网络远程教育模式探讨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运用人工智能和机器学习技术，分析教师培训需求和学习行为，推荐个性化学习路径和资源，提高培训效果。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个性化学习路径推荐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开发智能教学辅助系统，为教师提供智能化的教学建议、学习反馈等，帮助教师更好地掌握培训内容。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智能教学辅助系统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利用大数据分析和机器学习技术，对教师培训效果进行实时评估和预测，为培训方案的优化提供科学依据。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培训效果评估与预测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人工智能与机器学习在培训中实践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互动式教学手段与方法研究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小组合作式学习。教师组织学员进行小组合作，共同完成任务或解决问题。通过小组内的讨论和合作，促进学员之间的交流与合作能力。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智能互动白板的应用。通过电子白板，教师可以实时展示教学内容，并与学员进行即时互动，提高学员参与度和学习效果。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基于问题的学习（PBL）。教师提出一个具有挑战性的问题，引导学员通过自主学习和合作学习相结合的方式，寻找问题的解决方案。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24" r="125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案例分析：成功互动课堂展示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根据学员的特点和需求，进行合理分组，确保每个小组内的成员能够互补、协作。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039" b="1503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教授学员有效的讨论技巧，如倾听、表达、质疑、总结等，提高小组讨论的效果。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鼓励学员在小组内积极合作，共同完成任务或解决问题。通过合作式学习，培养学员的团队协作精神和沟通能力。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合作式学习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小组讨论与合作式学习策略分享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https://d.book118.com/378033105053006045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2024-09-25T20:37:37.000</cp:lastPrinted>
  <dcterms:created xsi:type="dcterms:W3CDTF">2024-09-25T12:37:37Z</dcterms:created>
  <dcterms:modified xsi:type="dcterms:W3CDTF">2024-09-25T12:37:39Z</dcterms:modified>
</cp:coreProperties>
</file>